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charts/chart1.xml" ContentType="application/vnd.openxmlformats-officedocument.drawingml.chart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charts/chart2.xml" ContentType="application/vnd.openxmlformats-officedocument.drawingml.chart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0"/>
  </p:notesMasterIdLst>
  <p:handoutMasterIdLst>
    <p:handoutMasterId r:id="rId31"/>
  </p:handoutMasterIdLst>
  <p:sldIdLst>
    <p:sldId id="256" r:id="rId2"/>
    <p:sldId id="306" r:id="rId3"/>
    <p:sldId id="307" r:id="rId4"/>
    <p:sldId id="308" r:id="rId5"/>
    <p:sldId id="286" r:id="rId6"/>
    <p:sldId id="287" r:id="rId7"/>
    <p:sldId id="304" r:id="rId8"/>
    <p:sldId id="309" r:id="rId9"/>
    <p:sldId id="310" r:id="rId10"/>
    <p:sldId id="311" r:id="rId11"/>
    <p:sldId id="312" r:id="rId12"/>
    <p:sldId id="314" r:id="rId13"/>
    <p:sldId id="293" r:id="rId14"/>
    <p:sldId id="298" r:id="rId15"/>
    <p:sldId id="267" r:id="rId16"/>
    <p:sldId id="273" r:id="rId17"/>
    <p:sldId id="299" r:id="rId18"/>
    <p:sldId id="279" r:id="rId19"/>
    <p:sldId id="300" r:id="rId20"/>
    <p:sldId id="295" r:id="rId21"/>
    <p:sldId id="296" r:id="rId22"/>
    <p:sldId id="289" r:id="rId23"/>
    <p:sldId id="280" r:id="rId24"/>
    <p:sldId id="297" r:id="rId25"/>
    <p:sldId id="305" r:id="rId26"/>
    <p:sldId id="290" r:id="rId27"/>
    <p:sldId id="291" r:id="rId28"/>
    <p:sldId id="31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8" autoAdjust="0"/>
    <p:restoredTop sz="95622" autoAdjust="0"/>
  </p:normalViewPr>
  <p:slideViewPr>
    <p:cSldViewPr>
      <p:cViewPr>
        <p:scale>
          <a:sx n="87" d="100"/>
          <a:sy n="87" d="100"/>
        </p:scale>
        <p:origin x="-774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0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ezhou\Dropbox\Penn\Senior%20Design%20Stock\graphs_performance_senior_desig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Sheet1!$B$10</c:f>
              <c:strCache>
                <c:ptCount val="1"/>
                <c:pt idx="0">
                  <c:v>Time (sec)</c:v>
                </c:pt>
              </c:strCache>
            </c:strRef>
          </c:tx>
          <c:marker>
            <c:symbol val="none"/>
          </c:marker>
          <c:cat>
            <c:numRef>
              <c:f>Sheet1!$A$11:$A$18</c:f>
              <c:numCache>
                <c:formatCode>General</c:formatCode>
                <c:ptCount val="8"/>
                <c:pt idx="0">
                  <c:v>1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</c:numCache>
            </c:numRef>
          </c:cat>
          <c:val>
            <c:numRef>
              <c:f>Sheet1!$B$11:$B$18</c:f>
              <c:numCache>
                <c:formatCode>General</c:formatCode>
                <c:ptCount val="8"/>
                <c:pt idx="0">
                  <c:v>0.83</c:v>
                </c:pt>
                <c:pt idx="1">
                  <c:v>48.38</c:v>
                </c:pt>
                <c:pt idx="2">
                  <c:v>84.46</c:v>
                </c:pt>
                <c:pt idx="3">
                  <c:v>123.99</c:v>
                </c:pt>
                <c:pt idx="4">
                  <c:v>161.6</c:v>
                </c:pt>
                <c:pt idx="5">
                  <c:v>202.1</c:v>
                </c:pt>
                <c:pt idx="6">
                  <c:v>243.22</c:v>
                </c:pt>
                <c:pt idx="7">
                  <c:v>284.77999999999992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013632"/>
        <c:axId val="129032192"/>
      </c:lineChart>
      <c:catAx>
        <c:axId val="1290136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Pictures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9032192"/>
        <c:crosses val="autoZero"/>
        <c:auto val="1"/>
        <c:lblAlgn val="ctr"/>
        <c:lblOffset val="100"/>
        <c:noMultiLvlLbl val="0"/>
      </c:catAx>
      <c:valAx>
        <c:axId val="1290321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(sec)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290136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-0.13389589924727199"/>
                  <c:y val="-0.29443539385163098"/>
                </c:manualLayout>
              </c:layout>
              <c:tx>
                <c:rich>
                  <a:bodyPr/>
                  <a:lstStyle/>
                  <a:p>
                    <a:r>
                      <a:rPr lang="en-US" sz="1400" b="1" dirty="0">
                        <a:solidFill>
                          <a:schemeClr val="bg1"/>
                        </a:solidFill>
                      </a:rPr>
                      <a:t>Uploading Data
79%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6.9966931393655105E-2"/>
                  <c:y val="0.15789603885721201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Receiving Data
8%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-7.5403680371951401E-2"/>
                  <c:y val="7.1884635110266396E-2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/>
                      <a:t>Processing image
13%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[graphs_performance_senior_design.xlsx]Sheet1!$B$26:$B$28</c:f>
              <c:strCache>
                <c:ptCount val="3"/>
                <c:pt idx="0">
                  <c:v>Uploading Data</c:v>
                </c:pt>
                <c:pt idx="1">
                  <c:v>Receiving Data</c:v>
                </c:pt>
                <c:pt idx="2">
                  <c:v>Processing image</c:v>
                </c:pt>
              </c:strCache>
            </c:strRef>
          </c:cat>
          <c:val>
            <c:numRef>
              <c:f>[graphs_performance_senior_design.xlsx]Sheet1!$A$26:$A$28</c:f>
              <c:numCache>
                <c:formatCode>General</c:formatCode>
                <c:ptCount val="3"/>
                <c:pt idx="0">
                  <c:v>4.95</c:v>
                </c:pt>
                <c:pt idx="1">
                  <c:v>0.5</c:v>
                </c:pt>
                <c:pt idx="2">
                  <c:v>0.83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00302D-C906-44F9-B3FE-57C01309961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6368BA-C937-4F1E-9FF5-B74B1E2D3DD2}">
      <dgm:prSet phldrT="[Text]"/>
      <dgm:spPr/>
      <dgm:t>
        <a:bodyPr/>
        <a:lstStyle/>
        <a:p>
          <a:r>
            <a:rPr lang="en-US" dirty="0" smtClean="0"/>
            <a:t>Skin Disease</a:t>
          </a:r>
          <a:endParaRPr lang="en-US" dirty="0"/>
        </a:p>
      </dgm:t>
    </dgm:pt>
    <dgm:pt modelId="{BBC9C4E5-9D10-4AED-8A83-4B8553102621}" type="parTrans" cxnId="{F0709042-1F34-4999-8424-213FBAD8D3B8}">
      <dgm:prSet/>
      <dgm:spPr/>
      <dgm:t>
        <a:bodyPr/>
        <a:lstStyle/>
        <a:p>
          <a:endParaRPr lang="en-US"/>
        </a:p>
      </dgm:t>
    </dgm:pt>
    <dgm:pt modelId="{A4077751-1475-409F-B37C-31630D07FE04}" type="sibTrans" cxnId="{F0709042-1F34-4999-8424-213FBAD8D3B8}">
      <dgm:prSet/>
      <dgm:spPr/>
      <dgm:t>
        <a:bodyPr/>
        <a:lstStyle/>
        <a:p>
          <a:endParaRPr lang="en-US"/>
        </a:p>
      </dgm:t>
    </dgm:pt>
    <dgm:pt modelId="{143775DA-9279-45F7-A87D-10EB8FA8C5FC}">
      <dgm:prSet phldrT="[Text]"/>
      <dgm:spPr/>
      <dgm:t>
        <a:bodyPr/>
        <a:lstStyle/>
        <a:p>
          <a:r>
            <a:rPr lang="en-US" dirty="0" smtClean="0"/>
            <a:t>Medical Concerns</a:t>
          </a:r>
          <a:endParaRPr lang="en-US" dirty="0"/>
        </a:p>
      </dgm:t>
    </dgm:pt>
    <dgm:pt modelId="{D6BFFC70-64CA-4C3F-B438-9FCB478EB5D3}" type="parTrans" cxnId="{0962280D-E61B-4DD2-8DE9-9E6C457D4E82}">
      <dgm:prSet/>
      <dgm:spPr/>
      <dgm:t>
        <a:bodyPr/>
        <a:lstStyle/>
        <a:p>
          <a:endParaRPr lang="en-US"/>
        </a:p>
      </dgm:t>
    </dgm:pt>
    <dgm:pt modelId="{00FF3FE9-AAE2-4C92-92EB-F51CE394528E}" type="sibTrans" cxnId="{0962280D-E61B-4DD2-8DE9-9E6C457D4E82}">
      <dgm:prSet/>
      <dgm:spPr/>
      <dgm:t>
        <a:bodyPr/>
        <a:lstStyle/>
        <a:p>
          <a:endParaRPr lang="en-US"/>
        </a:p>
      </dgm:t>
    </dgm:pt>
    <dgm:pt modelId="{151D8674-AD18-4FA7-8BFE-2841E5910480}">
      <dgm:prSet phldrT="[Text]"/>
      <dgm:spPr/>
      <dgm:t>
        <a:bodyPr/>
        <a:lstStyle/>
        <a:p>
          <a:r>
            <a:rPr lang="en-US" dirty="0" smtClean="0"/>
            <a:t>Affects more than 100 million Americans</a:t>
          </a:r>
          <a:endParaRPr lang="en-US" dirty="0"/>
        </a:p>
      </dgm:t>
    </dgm:pt>
    <dgm:pt modelId="{33BCB324-A453-42FD-898C-4F9D8759B6B0}" type="parTrans" cxnId="{66CC759A-8156-4E6E-B8F4-F2EC2992D7DB}">
      <dgm:prSet/>
      <dgm:spPr/>
      <dgm:t>
        <a:bodyPr/>
        <a:lstStyle/>
        <a:p>
          <a:endParaRPr lang="en-US"/>
        </a:p>
      </dgm:t>
    </dgm:pt>
    <dgm:pt modelId="{D7AEF35D-99DF-4C0B-956F-BA43B0C86523}" type="sibTrans" cxnId="{66CC759A-8156-4E6E-B8F4-F2EC2992D7DB}">
      <dgm:prSet/>
      <dgm:spPr/>
      <dgm:t>
        <a:bodyPr/>
        <a:lstStyle/>
        <a:p>
          <a:endParaRPr lang="en-US"/>
        </a:p>
      </dgm:t>
    </dgm:pt>
    <dgm:pt modelId="{14639843-79F4-4262-B359-41B02940D8AE}">
      <dgm:prSet phldrT="[Text]"/>
      <dgm:spPr/>
      <dgm:t>
        <a:bodyPr/>
        <a:lstStyle/>
        <a:p>
          <a:r>
            <a:rPr lang="en-US" dirty="0" smtClean="0"/>
            <a:t>25% of Americans do not seek medical attention when sick or injured</a:t>
          </a:r>
          <a:endParaRPr lang="en-US" dirty="0"/>
        </a:p>
      </dgm:t>
    </dgm:pt>
    <dgm:pt modelId="{6B28C204-9839-4034-9149-DB159E983AB3}" type="parTrans" cxnId="{6C178EF3-EAA3-4BCE-AA27-2634029E7D87}">
      <dgm:prSet/>
      <dgm:spPr/>
      <dgm:t>
        <a:bodyPr/>
        <a:lstStyle/>
        <a:p>
          <a:endParaRPr lang="en-US"/>
        </a:p>
      </dgm:t>
    </dgm:pt>
    <dgm:pt modelId="{F3E5F8B6-6EC6-4EB5-8663-6787AEFA664E}" type="sibTrans" cxnId="{6C178EF3-EAA3-4BCE-AA27-2634029E7D87}">
      <dgm:prSet/>
      <dgm:spPr/>
      <dgm:t>
        <a:bodyPr/>
        <a:lstStyle/>
        <a:p>
          <a:endParaRPr lang="en-US"/>
        </a:p>
      </dgm:t>
    </dgm:pt>
    <dgm:pt modelId="{BDAE606D-7E34-4283-85B6-D3F298AD3386}">
      <dgm:prSet phldrT="[Text]"/>
      <dgm:spPr/>
      <dgm:t>
        <a:bodyPr/>
        <a:lstStyle/>
        <a:p>
          <a:r>
            <a:rPr lang="en-US" dirty="0" smtClean="0"/>
            <a:t>Popular websites increase subjectivity in self-diagnosis</a:t>
          </a:r>
          <a:endParaRPr lang="en-US" dirty="0"/>
        </a:p>
      </dgm:t>
    </dgm:pt>
    <dgm:pt modelId="{CB812661-A21A-42E3-8302-D5A2B44D0464}" type="parTrans" cxnId="{EB1136CE-BAB0-4B99-84BD-F59F87D5E7EB}">
      <dgm:prSet/>
      <dgm:spPr/>
      <dgm:t>
        <a:bodyPr/>
        <a:lstStyle/>
        <a:p>
          <a:endParaRPr lang="en-US"/>
        </a:p>
      </dgm:t>
    </dgm:pt>
    <dgm:pt modelId="{5E239369-FA90-4F71-A133-15CC8B47033C}" type="sibTrans" cxnId="{EB1136CE-BAB0-4B99-84BD-F59F87D5E7EB}">
      <dgm:prSet/>
      <dgm:spPr/>
      <dgm:t>
        <a:bodyPr/>
        <a:lstStyle/>
        <a:p>
          <a:endParaRPr lang="en-US"/>
        </a:p>
      </dgm:t>
    </dgm:pt>
    <dgm:pt modelId="{1BD2D562-B1AE-4AA1-A9EE-5FCDE50ECA61}">
      <dgm:prSet phldrT="[Text]"/>
      <dgm:spPr/>
      <dgm:t>
        <a:bodyPr/>
        <a:lstStyle/>
        <a:p>
          <a:r>
            <a:rPr lang="en-US" dirty="0" smtClean="0"/>
            <a:t>Early diagnosis is important for successful treatment</a:t>
          </a:r>
          <a:endParaRPr lang="en-US" dirty="0"/>
        </a:p>
      </dgm:t>
    </dgm:pt>
    <dgm:pt modelId="{F983412E-A4C7-4BBE-BFBB-B8811784E771}" type="parTrans" cxnId="{C44421CC-2D21-46A4-8895-179699498A15}">
      <dgm:prSet/>
      <dgm:spPr/>
      <dgm:t>
        <a:bodyPr/>
        <a:lstStyle/>
        <a:p>
          <a:endParaRPr lang="en-US"/>
        </a:p>
      </dgm:t>
    </dgm:pt>
    <dgm:pt modelId="{312607BB-6DE9-490B-B8A3-93BF77EA8DE3}" type="sibTrans" cxnId="{C44421CC-2D21-46A4-8895-179699498A15}">
      <dgm:prSet/>
      <dgm:spPr/>
      <dgm:t>
        <a:bodyPr/>
        <a:lstStyle/>
        <a:p>
          <a:endParaRPr lang="en-US"/>
        </a:p>
      </dgm:t>
    </dgm:pt>
    <dgm:pt modelId="{F58B5C1E-1D5D-4C6A-A8BC-FB7329D6BFC6}" type="pres">
      <dgm:prSet presAssocID="{6C00302D-C906-44F9-B3FE-57C01309961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C5D25-A34F-41ED-A7C9-FD7FF5CE8687}" type="pres">
      <dgm:prSet presAssocID="{0A6368BA-C937-4F1E-9FF5-B74B1E2D3DD2}" presName="parentLin" presStyleCnt="0"/>
      <dgm:spPr/>
    </dgm:pt>
    <dgm:pt modelId="{CFE65D41-29F6-4B51-B1A4-47EB8CFCEED8}" type="pres">
      <dgm:prSet presAssocID="{0A6368BA-C937-4F1E-9FF5-B74B1E2D3DD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2312D511-84AB-4147-87EC-611FD974EE36}" type="pres">
      <dgm:prSet presAssocID="{0A6368BA-C937-4F1E-9FF5-B74B1E2D3DD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5E3F7-E8B5-4874-85BD-9FFCF5543AF0}" type="pres">
      <dgm:prSet presAssocID="{0A6368BA-C937-4F1E-9FF5-B74B1E2D3DD2}" presName="negativeSpace" presStyleCnt="0"/>
      <dgm:spPr/>
    </dgm:pt>
    <dgm:pt modelId="{09E616E0-1000-4C0F-A39E-36F7259F7471}" type="pres">
      <dgm:prSet presAssocID="{0A6368BA-C937-4F1E-9FF5-B74B1E2D3DD2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D73263-20EE-4359-8785-325017E49AD8}" type="pres">
      <dgm:prSet presAssocID="{A4077751-1475-409F-B37C-31630D07FE04}" presName="spaceBetweenRectangles" presStyleCnt="0"/>
      <dgm:spPr/>
    </dgm:pt>
    <dgm:pt modelId="{4E50C4F7-831B-4A99-B80F-B154FC361FD2}" type="pres">
      <dgm:prSet presAssocID="{143775DA-9279-45F7-A87D-10EB8FA8C5FC}" presName="parentLin" presStyleCnt="0"/>
      <dgm:spPr/>
    </dgm:pt>
    <dgm:pt modelId="{27B66EAD-F75C-48E3-9B05-45F39C1CEE85}" type="pres">
      <dgm:prSet presAssocID="{143775DA-9279-45F7-A87D-10EB8FA8C5F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EF30BDC-7F4A-4314-87EA-A25F73BDFD76}" type="pres">
      <dgm:prSet presAssocID="{143775DA-9279-45F7-A87D-10EB8FA8C5F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6757CF-DE76-45BB-B776-A079DBBD0BC7}" type="pres">
      <dgm:prSet presAssocID="{143775DA-9279-45F7-A87D-10EB8FA8C5FC}" presName="negativeSpace" presStyleCnt="0"/>
      <dgm:spPr/>
    </dgm:pt>
    <dgm:pt modelId="{3A8014DD-3E6B-433C-B278-43C8B3CFB8BF}" type="pres">
      <dgm:prSet presAssocID="{143775DA-9279-45F7-A87D-10EB8FA8C5FC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7BCF36-40D0-DF4C-AF42-4D00BD9BEE9B}" type="presOf" srcId="{0A6368BA-C937-4F1E-9FF5-B74B1E2D3DD2}" destId="{CFE65D41-29F6-4B51-B1A4-47EB8CFCEED8}" srcOrd="0" destOrd="0" presId="urn:microsoft.com/office/officeart/2005/8/layout/list1"/>
    <dgm:cxn modelId="{6C178EF3-EAA3-4BCE-AA27-2634029E7D87}" srcId="{143775DA-9279-45F7-A87D-10EB8FA8C5FC}" destId="{14639843-79F4-4262-B359-41B02940D8AE}" srcOrd="0" destOrd="0" parTransId="{6B28C204-9839-4034-9149-DB159E983AB3}" sibTransId="{F3E5F8B6-6EC6-4EB5-8663-6787AEFA664E}"/>
    <dgm:cxn modelId="{DD98B61E-1180-4746-AF10-80922BFE87F4}" type="presOf" srcId="{151D8674-AD18-4FA7-8BFE-2841E5910480}" destId="{09E616E0-1000-4C0F-A39E-36F7259F7471}" srcOrd="0" destOrd="0" presId="urn:microsoft.com/office/officeart/2005/8/layout/list1"/>
    <dgm:cxn modelId="{CB4F6E7C-A582-6F40-85C9-A0CD729A0CBA}" type="presOf" srcId="{0A6368BA-C937-4F1E-9FF5-B74B1E2D3DD2}" destId="{2312D511-84AB-4147-87EC-611FD974EE36}" srcOrd="1" destOrd="0" presId="urn:microsoft.com/office/officeart/2005/8/layout/list1"/>
    <dgm:cxn modelId="{C44421CC-2D21-46A4-8895-179699498A15}" srcId="{143775DA-9279-45F7-A87D-10EB8FA8C5FC}" destId="{1BD2D562-B1AE-4AA1-A9EE-5FCDE50ECA61}" srcOrd="1" destOrd="0" parTransId="{F983412E-A4C7-4BBE-BFBB-B8811784E771}" sibTransId="{312607BB-6DE9-490B-B8A3-93BF77EA8DE3}"/>
    <dgm:cxn modelId="{00B45C93-3EA7-5D47-824F-AC3822A21AB7}" type="presOf" srcId="{1BD2D562-B1AE-4AA1-A9EE-5FCDE50ECA61}" destId="{3A8014DD-3E6B-433C-B278-43C8B3CFB8BF}" srcOrd="0" destOrd="1" presId="urn:microsoft.com/office/officeart/2005/8/layout/list1"/>
    <dgm:cxn modelId="{E91D4EA3-3ED4-F040-B904-AD70ACBB30C3}" type="presOf" srcId="{143775DA-9279-45F7-A87D-10EB8FA8C5FC}" destId="{27B66EAD-F75C-48E3-9B05-45F39C1CEE85}" srcOrd="0" destOrd="0" presId="urn:microsoft.com/office/officeart/2005/8/layout/list1"/>
    <dgm:cxn modelId="{EB1136CE-BAB0-4B99-84BD-F59F87D5E7EB}" srcId="{143775DA-9279-45F7-A87D-10EB8FA8C5FC}" destId="{BDAE606D-7E34-4283-85B6-D3F298AD3386}" srcOrd="2" destOrd="0" parTransId="{CB812661-A21A-42E3-8302-D5A2B44D0464}" sibTransId="{5E239369-FA90-4F71-A133-15CC8B47033C}"/>
    <dgm:cxn modelId="{050173DE-26F1-484C-9A4D-6FC9D6C8A3B7}" type="presOf" srcId="{6C00302D-C906-44F9-B3FE-57C013099611}" destId="{F58B5C1E-1D5D-4C6A-A8BC-FB7329D6BFC6}" srcOrd="0" destOrd="0" presId="urn:microsoft.com/office/officeart/2005/8/layout/list1"/>
    <dgm:cxn modelId="{0962280D-E61B-4DD2-8DE9-9E6C457D4E82}" srcId="{6C00302D-C906-44F9-B3FE-57C013099611}" destId="{143775DA-9279-45F7-A87D-10EB8FA8C5FC}" srcOrd="1" destOrd="0" parTransId="{D6BFFC70-64CA-4C3F-B438-9FCB478EB5D3}" sibTransId="{00FF3FE9-AAE2-4C92-92EB-F51CE394528E}"/>
    <dgm:cxn modelId="{6F2E3998-D7F2-AA46-919E-67900474107C}" type="presOf" srcId="{143775DA-9279-45F7-A87D-10EB8FA8C5FC}" destId="{9EF30BDC-7F4A-4314-87EA-A25F73BDFD76}" srcOrd="1" destOrd="0" presId="urn:microsoft.com/office/officeart/2005/8/layout/list1"/>
    <dgm:cxn modelId="{B39629F5-FDF8-6440-907F-E07A4F85741A}" type="presOf" srcId="{14639843-79F4-4262-B359-41B02940D8AE}" destId="{3A8014DD-3E6B-433C-B278-43C8B3CFB8BF}" srcOrd="0" destOrd="0" presId="urn:microsoft.com/office/officeart/2005/8/layout/list1"/>
    <dgm:cxn modelId="{66CC759A-8156-4E6E-B8F4-F2EC2992D7DB}" srcId="{0A6368BA-C937-4F1E-9FF5-B74B1E2D3DD2}" destId="{151D8674-AD18-4FA7-8BFE-2841E5910480}" srcOrd="0" destOrd="0" parTransId="{33BCB324-A453-42FD-898C-4F9D8759B6B0}" sibTransId="{D7AEF35D-99DF-4C0B-956F-BA43B0C86523}"/>
    <dgm:cxn modelId="{F0709042-1F34-4999-8424-213FBAD8D3B8}" srcId="{6C00302D-C906-44F9-B3FE-57C013099611}" destId="{0A6368BA-C937-4F1E-9FF5-B74B1E2D3DD2}" srcOrd="0" destOrd="0" parTransId="{BBC9C4E5-9D10-4AED-8A83-4B8553102621}" sibTransId="{A4077751-1475-409F-B37C-31630D07FE04}"/>
    <dgm:cxn modelId="{E27A9F68-4184-B249-9417-8563848E925E}" type="presOf" srcId="{BDAE606D-7E34-4283-85B6-D3F298AD3386}" destId="{3A8014DD-3E6B-433C-B278-43C8B3CFB8BF}" srcOrd="0" destOrd="2" presId="urn:microsoft.com/office/officeart/2005/8/layout/list1"/>
    <dgm:cxn modelId="{12BD10B8-DDB0-9346-A131-BF23BB43AA7F}" type="presParOf" srcId="{F58B5C1E-1D5D-4C6A-A8BC-FB7329D6BFC6}" destId="{2D4C5D25-A34F-41ED-A7C9-FD7FF5CE8687}" srcOrd="0" destOrd="0" presId="urn:microsoft.com/office/officeart/2005/8/layout/list1"/>
    <dgm:cxn modelId="{0AF8EAB8-427D-E24A-B6CF-D01E93B7F57B}" type="presParOf" srcId="{2D4C5D25-A34F-41ED-A7C9-FD7FF5CE8687}" destId="{CFE65D41-29F6-4B51-B1A4-47EB8CFCEED8}" srcOrd="0" destOrd="0" presId="urn:microsoft.com/office/officeart/2005/8/layout/list1"/>
    <dgm:cxn modelId="{F00567FF-78EF-EB43-A712-215E0DAF8D21}" type="presParOf" srcId="{2D4C5D25-A34F-41ED-A7C9-FD7FF5CE8687}" destId="{2312D511-84AB-4147-87EC-611FD974EE36}" srcOrd="1" destOrd="0" presId="urn:microsoft.com/office/officeart/2005/8/layout/list1"/>
    <dgm:cxn modelId="{60F01DF1-E5F8-A34A-9D0A-0E9C598563C1}" type="presParOf" srcId="{F58B5C1E-1D5D-4C6A-A8BC-FB7329D6BFC6}" destId="{ECB5E3F7-E8B5-4874-85BD-9FFCF5543AF0}" srcOrd="1" destOrd="0" presId="urn:microsoft.com/office/officeart/2005/8/layout/list1"/>
    <dgm:cxn modelId="{417CD157-3D0C-0C4F-A70F-5172AEC06A4C}" type="presParOf" srcId="{F58B5C1E-1D5D-4C6A-A8BC-FB7329D6BFC6}" destId="{09E616E0-1000-4C0F-A39E-36F7259F7471}" srcOrd="2" destOrd="0" presId="urn:microsoft.com/office/officeart/2005/8/layout/list1"/>
    <dgm:cxn modelId="{15DBFBE4-307A-E04F-B506-4B35732D189A}" type="presParOf" srcId="{F58B5C1E-1D5D-4C6A-A8BC-FB7329D6BFC6}" destId="{D9D73263-20EE-4359-8785-325017E49AD8}" srcOrd="3" destOrd="0" presId="urn:microsoft.com/office/officeart/2005/8/layout/list1"/>
    <dgm:cxn modelId="{A71E1A09-99BA-544F-8A36-8F5B40761B35}" type="presParOf" srcId="{F58B5C1E-1D5D-4C6A-A8BC-FB7329D6BFC6}" destId="{4E50C4F7-831B-4A99-B80F-B154FC361FD2}" srcOrd="4" destOrd="0" presId="urn:microsoft.com/office/officeart/2005/8/layout/list1"/>
    <dgm:cxn modelId="{31F71C7D-0988-AB41-B9B3-A179E33894BB}" type="presParOf" srcId="{4E50C4F7-831B-4A99-B80F-B154FC361FD2}" destId="{27B66EAD-F75C-48E3-9B05-45F39C1CEE85}" srcOrd="0" destOrd="0" presId="urn:microsoft.com/office/officeart/2005/8/layout/list1"/>
    <dgm:cxn modelId="{593BB64F-665C-3E47-BC3A-BBD0B2093A1A}" type="presParOf" srcId="{4E50C4F7-831B-4A99-B80F-B154FC361FD2}" destId="{9EF30BDC-7F4A-4314-87EA-A25F73BDFD76}" srcOrd="1" destOrd="0" presId="urn:microsoft.com/office/officeart/2005/8/layout/list1"/>
    <dgm:cxn modelId="{1DB4C243-0648-CB46-BEE3-E2A3BE0E4312}" type="presParOf" srcId="{F58B5C1E-1D5D-4C6A-A8BC-FB7329D6BFC6}" destId="{596757CF-DE76-45BB-B776-A079DBBD0BC7}" srcOrd="5" destOrd="0" presId="urn:microsoft.com/office/officeart/2005/8/layout/list1"/>
    <dgm:cxn modelId="{8A108F72-B3C6-BF45-931C-CA2311C4B31B}" type="presParOf" srcId="{F58B5C1E-1D5D-4C6A-A8BC-FB7329D6BFC6}" destId="{3A8014DD-3E6B-433C-B278-43C8B3CFB8B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3D7B0F-5C58-324C-B9B5-0D8B132A5F87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2E23C4-8895-B740-BC99-C7C78E2BDA40}">
      <dgm:prSet/>
      <dgm:spPr/>
      <dgm:t>
        <a:bodyPr/>
        <a:lstStyle/>
        <a:p>
          <a:pPr rtl="0"/>
          <a:r>
            <a:rPr lang="en-US" dirty="0" smtClean="0"/>
            <a:t>Features</a:t>
          </a:r>
          <a:endParaRPr lang="en-US" dirty="0"/>
        </a:p>
      </dgm:t>
    </dgm:pt>
    <dgm:pt modelId="{6A81FA7E-F280-474A-95EC-5254D50F6847}" type="parTrans" cxnId="{C79421ED-1A7A-2441-948D-901BCDFF1BF1}">
      <dgm:prSet/>
      <dgm:spPr/>
      <dgm:t>
        <a:bodyPr/>
        <a:lstStyle/>
        <a:p>
          <a:endParaRPr lang="en-US"/>
        </a:p>
      </dgm:t>
    </dgm:pt>
    <dgm:pt modelId="{1095C76F-2AC7-2340-AF59-4153C3F3CCE6}" type="sibTrans" cxnId="{C79421ED-1A7A-2441-948D-901BCDFF1BF1}">
      <dgm:prSet/>
      <dgm:spPr/>
      <dgm:t>
        <a:bodyPr/>
        <a:lstStyle/>
        <a:p>
          <a:endParaRPr lang="en-US"/>
        </a:p>
      </dgm:t>
    </dgm:pt>
    <dgm:pt modelId="{65DDAC8C-037E-3A43-9CD9-5FBD8DE6CCAE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Border irregularity</a:t>
          </a:r>
          <a:endParaRPr lang="en-US" dirty="0"/>
        </a:p>
      </dgm:t>
    </dgm:pt>
    <dgm:pt modelId="{E2F6482A-294F-374B-955A-6C5D08EEF6C9}" type="parTrans" cxnId="{EC67A8EA-ABE4-B946-9407-135BCFBD3689}">
      <dgm:prSet/>
      <dgm:spPr/>
      <dgm:t>
        <a:bodyPr/>
        <a:lstStyle/>
        <a:p>
          <a:endParaRPr lang="en-US"/>
        </a:p>
      </dgm:t>
    </dgm:pt>
    <dgm:pt modelId="{9F12045F-77AE-4E42-9C50-6603D1C1C70F}" type="sibTrans" cxnId="{EC67A8EA-ABE4-B946-9407-135BCFBD3689}">
      <dgm:prSet/>
      <dgm:spPr/>
      <dgm:t>
        <a:bodyPr/>
        <a:lstStyle/>
        <a:p>
          <a:endParaRPr lang="en-US"/>
        </a:p>
      </dgm:t>
    </dgm:pt>
    <dgm:pt modelId="{10D87447-7A5A-CC4B-BCE9-79AA2F346477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Asymmetry</a:t>
          </a:r>
          <a:endParaRPr lang="en-US" dirty="0"/>
        </a:p>
      </dgm:t>
    </dgm:pt>
    <dgm:pt modelId="{F289CF28-B837-C74B-8FEA-1D3D039FD04E}" type="parTrans" cxnId="{0DA55AAA-BFA2-6D41-BCD8-2660FDF02BC9}">
      <dgm:prSet/>
      <dgm:spPr/>
      <dgm:t>
        <a:bodyPr/>
        <a:lstStyle/>
        <a:p>
          <a:endParaRPr lang="en-US"/>
        </a:p>
      </dgm:t>
    </dgm:pt>
    <dgm:pt modelId="{D7774923-4130-2D46-9BE0-17C5BCC7E850}" type="sibTrans" cxnId="{0DA55AAA-BFA2-6D41-BCD8-2660FDF02BC9}">
      <dgm:prSet/>
      <dgm:spPr/>
      <dgm:t>
        <a:bodyPr/>
        <a:lstStyle/>
        <a:p>
          <a:endParaRPr lang="en-US"/>
        </a:p>
      </dgm:t>
    </dgm:pt>
    <dgm:pt modelId="{C9A2B78F-22C2-2243-A31A-DB3FBA2645C5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Diameter</a:t>
          </a:r>
          <a:endParaRPr lang="en-US" dirty="0"/>
        </a:p>
      </dgm:t>
    </dgm:pt>
    <dgm:pt modelId="{1A87B9A7-7335-2546-BE7E-2B93ABAF29E4}" type="parTrans" cxnId="{AF84843D-BA06-DA4C-BC08-98D433394967}">
      <dgm:prSet/>
      <dgm:spPr/>
      <dgm:t>
        <a:bodyPr/>
        <a:lstStyle/>
        <a:p>
          <a:endParaRPr lang="en-US"/>
        </a:p>
      </dgm:t>
    </dgm:pt>
    <dgm:pt modelId="{2AA5DA81-0B6B-2247-85E6-2C0B8B9A2F86}" type="sibTrans" cxnId="{AF84843D-BA06-DA4C-BC08-98D433394967}">
      <dgm:prSet/>
      <dgm:spPr/>
      <dgm:t>
        <a:bodyPr/>
        <a:lstStyle/>
        <a:p>
          <a:endParaRPr lang="en-US"/>
        </a:p>
      </dgm:t>
    </dgm:pt>
    <dgm:pt modelId="{E5D8B1F6-4E20-C14C-B3EA-A1F41DCC794D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RGB color ratios</a:t>
          </a:r>
          <a:endParaRPr lang="en-US" dirty="0"/>
        </a:p>
      </dgm:t>
    </dgm:pt>
    <dgm:pt modelId="{67280872-821C-3743-ADFF-19D554A76835}" type="parTrans" cxnId="{342AA64A-3301-604C-BDD0-7A542C297B33}">
      <dgm:prSet/>
      <dgm:spPr/>
      <dgm:t>
        <a:bodyPr/>
        <a:lstStyle/>
        <a:p>
          <a:endParaRPr lang="en-US"/>
        </a:p>
      </dgm:t>
    </dgm:pt>
    <dgm:pt modelId="{2FD8E4BC-52C9-3442-A3E1-2D32D47C5B6A}" type="sibTrans" cxnId="{342AA64A-3301-604C-BDD0-7A542C297B33}">
      <dgm:prSet/>
      <dgm:spPr/>
      <dgm:t>
        <a:bodyPr/>
        <a:lstStyle/>
        <a:p>
          <a:endParaRPr lang="en-US"/>
        </a:p>
      </dgm:t>
    </dgm:pt>
    <dgm:pt modelId="{E39C06EF-ECC6-9D4D-8D1F-3D84B20500B7}" type="pres">
      <dgm:prSet presAssocID="{CF3D7B0F-5C58-324C-B9B5-0D8B132A5F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A3CB09-26C2-AD41-9410-5D5312AC11E2}" type="pres">
      <dgm:prSet presAssocID="{A42E23C4-8895-B740-BC99-C7C78E2BDA40}" presName="parentLin" presStyleCnt="0"/>
      <dgm:spPr/>
    </dgm:pt>
    <dgm:pt modelId="{2548B13F-62BB-6046-BF64-4987258D3C4E}" type="pres">
      <dgm:prSet presAssocID="{A42E23C4-8895-B740-BC99-C7C78E2BDA4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AFBA701-CA97-4A4F-8F9F-6763027D938B}" type="pres">
      <dgm:prSet presAssocID="{A42E23C4-8895-B740-BC99-C7C78E2BDA40}" presName="parentText" presStyleLbl="node1" presStyleIdx="0" presStyleCnt="1" custLinFactNeighborX="53846" custLinFactNeighborY="1591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55632-833B-1D4E-B113-65467C80DE99}" type="pres">
      <dgm:prSet presAssocID="{A42E23C4-8895-B740-BC99-C7C78E2BDA40}" presName="negativeSpace" presStyleCnt="0"/>
      <dgm:spPr/>
    </dgm:pt>
    <dgm:pt modelId="{781E42C3-92E7-2B4C-8750-274A5F9749C3}" type="pres">
      <dgm:prSet presAssocID="{A42E23C4-8895-B740-BC99-C7C78E2BDA40}" presName="childText" presStyleLbl="conFgAcc1" presStyleIdx="0" presStyleCnt="1" custLinFactNeighborY="31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84843D-BA06-DA4C-BC08-98D433394967}" srcId="{A42E23C4-8895-B740-BC99-C7C78E2BDA40}" destId="{C9A2B78F-22C2-2243-A31A-DB3FBA2645C5}" srcOrd="2" destOrd="0" parTransId="{1A87B9A7-7335-2546-BE7E-2B93ABAF29E4}" sibTransId="{2AA5DA81-0B6B-2247-85E6-2C0B8B9A2F86}"/>
    <dgm:cxn modelId="{9AC79D6F-3A94-7548-B8BB-23FBE2F20EFE}" type="presOf" srcId="{65DDAC8C-037E-3A43-9CD9-5FBD8DE6CCAE}" destId="{781E42C3-92E7-2B4C-8750-274A5F9749C3}" srcOrd="0" destOrd="0" presId="urn:microsoft.com/office/officeart/2005/8/layout/list1"/>
    <dgm:cxn modelId="{342AA64A-3301-604C-BDD0-7A542C297B33}" srcId="{A42E23C4-8895-B740-BC99-C7C78E2BDA40}" destId="{E5D8B1F6-4E20-C14C-B3EA-A1F41DCC794D}" srcOrd="3" destOrd="0" parTransId="{67280872-821C-3743-ADFF-19D554A76835}" sibTransId="{2FD8E4BC-52C9-3442-A3E1-2D32D47C5B6A}"/>
    <dgm:cxn modelId="{EC67A8EA-ABE4-B946-9407-135BCFBD3689}" srcId="{A42E23C4-8895-B740-BC99-C7C78E2BDA40}" destId="{65DDAC8C-037E-3A43-9CD9-5FBD8DE6CCAE}" srcOrd="0" destOrd="0" parTransId="{E2F6482A-294F-374B-955A-6C5D08EEF6C9}" sibTransId="{9F12045F-77AE-4E42-9C50-6603D1C1C70F}"/>
    <dgm:cxn modelId="{C6D387FB-722B-7048-BED2-E6CA6C257EE5}" type="presOf" srcId="{10D87447-7A5A-CC4B-BCE9-79AA2F346477}" destId="{781E42C3-92E7-2B4C-8750-274A5F9749C3}" srcOrd="0" destOrd="1" presId="urn:microsoft.com/office/officeart/2005/8/layout/list1"/>
    <dgm:cxn modelId="{D056C003-1140-4440-8304-8C965D554AF2}" type="presOf" srcId="{E5D8B1F6-4E20-C14C-B3EA-A1F41DCC794D}" destId="{781E42C3-92E7-2B4C-8750-274A5F9749C3}" srcOrd="0" destOrd="3" presId="urn:microsoft.com/office/officeart/2005/8/layout/list1"/>
    <dgm:cxn modelId="{BB445B88-0A3E-4841-BD1A-71C08E6750BB}" type="presOf" srcId="{C9A2B78F-22C2-2243-A31A-DB3FBA2645C5}" destId="{781E42C3-92E7-2B4C-8750-274A5F9749C3}" srcOrd="0" destOrd="2" presId="urn:microsoft.com/office/officeart/2005/8/layout/list1"/>
    <dgm:cxn modelId="{AAD9D24F-FC5E-FB4D-BA8A-7064B8F32E14}" type="presOf" srcId="{A42E23C4-8895-B740-BC99-C7C78E2BDA40}" destId="{DAFBA701-CA97-4A4F-8F9F-6763027D938B}" srcOrd="1" destOrd="0" presId="urn:microsoft.com/office/officeart/2005/8/layout/list1"/>
    <dgm:cxn modelId="{0DA55AAA-BFA2-6D41-BCD8-2660FDF02BC9}" srcId="{A42E23C4-8895-B740-BC99-C7C78E2BDA40}" destId="{10D87447-7A5A-CC4B-BCE9-79AA2F346477}" srcOrd="1" destOrd="0" parTransId="{F289CF28-B837-C74B-8FEA-1D3D039FD04E}" sibTransId="{D7774923-4130-2D46-9BE0-17C5BCC7E850}"/>
    <dgm:cxn modelId="{C79421ED-1A7A-2441-948D-901BCDFF1BF1}" srcId="{CF3D7B0F-5C58-324C-B9B5-0D8B132A5F87}" destId="{A42E23C4-8895-B740-BC99-C7C78E2BDA40}" srcOrd="0" destOrd="0" parTransId="{6A81FA7E-F280-474A-95EC-5254D50F6847}" sibTransId="{1095C76F-2AC7-2340-AF59-4153C3F3CCE6}"/>
    <dgm:cxn modelId="{F129FFF1-3805-F141-8A3E-CD2A053C6548}" type="presOf" srcId="{CF3D7B0F-5C58-324C-B9B5-0D8B132A5F87}" destId="{E39C06EF-ECC6-9D4D-8D1F-3D84B20500B7}" srcOrd="0" destOrd="0" presId="urn:microsoft.com/office/officeart/2005/8/layout/list1"/>
    <dgm:cxn modelId="{D9BDAEF8-E840-9E4C-AFE0-85F99907713D}" type="presOf" srcId="{A42E23C4-8895-B740-BC99-C7C78E2BDA40}" destId="{2548B13F-62BB-6046-BF64-4987258D3C4E}" srcOrd="0" destOrd="0" presId="urn:microsoft.com/office/officeart/2005/8/layout/list1"/>
    <dgm:cxn modelId="{17E87B3F-FC85-CF43-A233-B0FFBC93574D}" type="presParOf" srcId="{E39C06EF-ECC6-9D4D-8D1F-3D84B20500B7}" destId="{BDA3CB09-26C2-AD41-9410-5D5312AC11E2}" srcOrd="0" destOrd="0" presId="urn:microsoft.com/office/officeart/2005/8/layout/list1"/>
    <dgm:cxn modelId="{4EFA72A5-9564-294A-998F-94C55174C972}" type="presParOf" srcId="{BDA3CB09-26C2-AD41-9410-5D5312AC11E2}" destId="{2548B13F-62BB-6046-BF64-4987258D3C4E}" srcOrd="0" destOrd="0" presId="urn:microsoft.com/office/officeart/2005/8/layout/list1"/>
    <dgm:cxn modelId="{D5918085-2303-154F-BD2E-BE271186E406}" type="presParOf" srcId="{BDA3CB09-26C2-AD41-9410-5D5312AC11E2}" destId="{DAFBA701-CA97-4A4F-8F9F-6763027D938B}" srcOrd="1" destOrd="0" presId="urn:microsoft.com/office/officeart/2005/8/layout/list1"/>
    <dgm:cxn modelId="{A863EC21-1548-6344-970A-5F173D3BA585}" type="presParOf" srcId="{E39C06EF-ECC6-9D4D-8D1F-3D84B20500B7}" destId="{F7255632-833B-1D4E-B113-65467C80DE99}" srcOrd="1" destOrd="0" presId="urn:microsoft.com/office/officeart/2005/8/layout/list1"/>
    <dgm:cxn modelId="{49B2E240-A132-FF4D-99E4-46722FFFD708}" type="presParOf" srcId="{E39C06EF-ECC6-9D4D-8D1F-3D84B20500B7}" destId="{781E42C3-92E7-2B4C-8750-274A5F9749C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483D5CE-C05F-6646-973D-E6A6A4612FCC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19AE40-FF5E-634D-BD35-27EC8CF36DFA}">
      <dgm:prSet/>
      <dgm:spPr/>
      <dgm:t>
        <a:bodyPr/>
        <a:lstStyle/>
        <a:p>
          <a:pPr rtl="0"/>
          <a:r>
            <a:rPr lang="en-US" dirty="0" smtClean="0"/>
            <a:t>Histogram of Oriented Gradients</a:t>
          </a:r>
          <a:endParaRPr lang="en-US" dirty="0"/>
        </a:p>
      </dgm:t>
    </dgm:pt>
    <dgm:pt modelId="{5E6BC81D-FB3C-3648-A922-7561EC72C9AD}" type="parTrans" cxnId="{044FED4D-EEB4-DD47-81A8-58E94FD31FEE}">
      <dgm:prSet/>
      <dgm:spPr/>
      <dgm:t>
        <a:bodyPr/>
        <a:lstStyle/>
        <a:p>
          <a:endParaRPr lang="en-US"/>
        </a:p>
      </dgm:t>
    </dgm:pt>
    <dgm:pt modelId="{F502E03B-CC6C-854F-8F9C-5912015C64FE}" type="sibTrans" cxnId="{044FED4D-EEB4-DD47-81A8-58E94FD31FEE}">
      <dgm:prSet/>
      <dgm:spPr/>
      <dgm:t>
        <a:bodyPr/>
        <a:lstStyle/>
        <a:p>
          <a:endParaRPr lang="en-US"/>
        </a:p>
      </dgm:t>
    </dgm:pt>
    <dgm:pt modelId="{77465D8E-D197-C34A-A8A9-7C34C1424711}" type="pres">
      <dgm:prSet presAssocID="{C483D5CE-C05F-6646-973D-E6A6A4612FC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C71B27-7175-704A-B8D1-0C42AA19E801}" type="pres">
      <dgm:prSet presAssocID="{5019AE40-FF5E-634D-BD35-27EC8CF36DFA}" presName="parentLin" presStyleCnt="0"/>
      <dgm:spPr/>
    </dgm:pt>
    <dgm:pt modelId="{A8C34E67-1146-0C48-9313-4A3AC476E815}" type="pres">
      <dgm:prSet presAssocID="{5019AE40-FF5E-634D-BD35-27EC8CF36DFA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5D6098B1-F707-EA4D-9663-2891DB7E7678}" type="pres">
      <dgm:prSet presAssocID="{5019AE40-FF5E-634D-BD35-27EC8CF36DFA}" presName="parentText" presStyleLbl="node1" presStyleIdx="0" presStyleCnt="1" custScaleX="114286" custScaleY="154668" custLinFactX="3314" custLinFactNeighborX="100000" custLinFactNeighborY="-272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5DA34-2E9D-D846-8EC4-742ABF05904D}" type="pres">
      <dgm:prSet presAssocID="{5019AE40-FF5E-634D-BD35-27EC8CF36DFA}" presName="negativeSpace" presStyleCnt="0"/>
      <dgm:spPr/>
    </dgm:pt>
    <dgm:pt modelId="{48FF4DCB-0612-AE46-B336-8EE91B0E47C0}" type="pres">
      <dgm:prSet presAssocID="{5019AE40-FF5E-634D-BD35-27EC8CF36DFA}" presName="childText" presStyleLbl="conFgAcc1" presStyleIdx="0" presStyleCnt="1" custLinFactNeighborX="24615" custLinFactNeighborY="-55739">
        <dgm:presLayoutVars>
          <dgm:bulletEnabled val="1"/>
        </dgm:presLayoutVars>
      </dgm:prSet>
      <dgm:spPr>
        <a:ln>
          <a:noFill/>
        </a:ln>
      </dgm:spPr>
      <dgm:t>
        <a:bodyPr/>
        <a:lstStyle/>
        <a:p>
          <a:endParaRPr lang="en-US"/>
        </a:p>
      </dgm:t>
    </dgm:pt>
  </dgm:ptLst>
  <dgm:cxnLst>
    <dgm:cxn modelId="{666FD603-E111-BE47-88A2-A9B022B6AC46}" type="presOf" srcId="{C483D5CE-C05F-6646-973D-E6A6A4612FCC}" destId="{77465D8E-D197-C34A-A8A9-7C34C1424711}" srcOrd="0" destOrd="0" presId="urn:microsoft.com/office/officeart/2005/8/layout/list1"/>
    <dgm:cxn modelId="{95193822-FAA6-2F48-832C-AC8481185585}" type="presOf" srcId="{5019AE40-FF5E-634D-BD35-27EC8CF36DFA}" destId="{5D6098B1-F707-EA4D-9663-2891DB7E7678}" srcOrd="1" destOrd="0" presId="urn:microsoft.com/office/officeart/2005/8/layout/list1"/>
    <dgm:cxn modelId="{383E28A0-420A-F646-A395-EAB1C13ABBDE}" type="presOf" srcId="{5019AE40-FF5E-634D-BD35-27EC8CF36DFA}" destId="{A8C34E67-1146-0C48-9313-4A3AC476E815}" srcOrd="0" destOrd="0" presId="urn:microsoft.com/office/officeart/2005/8/layout/list1"/>
    <dgm:cxn modelId="{044FED4D-EEB4-DD47-81A8-58E94FD31FEE}" srcId="{C483D5CE-C05F-6646-973D-E6A6A4612FCC}" destId="{5019AE40-FF5E-634D-BD35-27EC8CF36DFA}" srcOrd="0" destOrd="0" parTransId="{5E6BC81D-FB3C-3648-A922-7561EC72C9AD}" sibTransId="{F502E03B-CC6C-854F-8F9C-5912015C64FE}"/>
    <dgm:cxn modelId="{FCE8C2A3-6661-424C-8048-B8323CA3CC9C}" type="presParOf" srcId="{77465D8E-D197-C34A-A8A9-7C34C1424711}" destId="{83C71B27-7175-704A-B8D1-0C42AA19E801}" srcOrd="0" destOrd="0" presId="urn:microsoft.com/office/officeart/2005/8/layout/list1"/>
    <dgm:cxn modelId="{3A608AC3-3D8A-1040-8C89-35D47BC62900}" type="presParOf" srcId="{83C71B27-7175-704A-B8D1-0C42AA19E801}" destId="{A8C34E67-1146-0C48-9313-4A3AC476E815}" srcOrd="0" destOrd="0" presId="urn:microsoft.com/office/officeart/2005/8/layout/list1"/>
    <dgm:cxn modelId="{69EACC5A-6DF7-1C44-9858-8FC723623DD3}" type="presParOf" srcId="{83C71B27-7175-704A-B8D1-0C42AA19E801}" destId="{5D6098B1-F707-EA4D-9663-2891DB7E7678}" srcOrd="1" destOrd="0" presId="urn:microsoft.com/office/officeart/2005/8/layout/list1"/>
    <dgm:cxn modelId="{5BA93B3B-4EC0-9A4C-8ABB-240DC229B66E}" type="presParOf" srcId="{77465D8E-D197-C34A-A8A9-7C34C1424711}" destId="{6F65DA34-2E9D-D846-8EC4-742ABF05904D}" srcOrd="1" destOrd="0" presId="urn:microsoft.com/office/officeart/2005/8/layout/list1"/>
    <dgm:cxn modelId="{FAEEF59F-C9C0-F149-8DFA-1FC45E7FAB35}" type="presParOf" srcId="{77465D8E-D197-C34A-A8A9-7C34C1424711}" destId="{48FF4DCB-0612-AE46-B336-8EE91B0E47C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C565CB-5717-3E4D-9FC8-65B1C2BAFC9A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405E6F-448E-FB4A-868C-89A858378828}">
      <dgm:prSet/>
      <dgm:spPr/>
      <dgm:t>
        <a:bodyPr/>
        <a:lstStyle/>
        <a:p>
          <a:pPr rtl="0"/>
          <a:r>
            <a:rPr lang="en-US" dirty="0" smtClean="0"/>
            <a:t>SVM</a:t>
          </a:r>
          <a:endParaRPr lang="en-US" dirty="0"/>
        </a:p>
      </dgm:t>
    </dgm:pt>
    <dgm:pt modelId="{D9AC879B-ACD7-244C-A3C3-EF87A54F8306}" type="parTrans" cxnId="{610063AE-2F92-5E4E-AAF8-B9005CC36876}">
      <dgm:prSet/>
      <dgm:spPr/>
      <dgm:t>
        <a:bodyPr/>
        <a:lstStyle/>
        <a:p>
          <a:endParaRPr lang="en-US"/>
        </a:p>
      </dgm:t>
    </dgm:pt>
    <dgm:pt modelId="{5E11BEB0-1CDA-4443-81DE-1B5F67ADCD40}" type="sibTrans" cxnId="{610063AE-2F92-5E4E-AAF8-B9005CC36876}">
      <dgm:prSet/>
      <dgm:spPr/>
      <dgm:t>
        <a:bodyPr/>
        <a:lstStyle/>
        <a:p>
          <a:endParaRPr lang="en-US"/>
        </a:p>
      </dgm:t>
    </dgm:pt>
    <dgm:pt modelId="{531B64E5-F9BD-CB40-B138-D710CC8FE768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Melanoma training model</a:t>
          </a:r>
          <a:endParaRPr lang="en-US" dirty="0"/>
        </a:p>
      </dgm:t>
    </dgm:pt>
    <dgm:pt modelId="{2B3603A2-8850-1042-96A3-7897A90413E9}" type="parTrans" cxnId="{12732888-E039-1C4C-AB24-2C6697DDA09D}">
      <dgm:prSet/>
      <dgm:spPr/>
      <dgm:t>
        <a:bodyPr/>
        <a:lstStyle/>
        <a:p>
          <a:endParaRPr lang="en-US"/>
        </a:p>
      </dgm:t>
    </dgm:pt>
    <dgm:pt modelId="{A39C225D-627B-A644-8295-B541B4F66B09}" type="sibTrans" cxnId="{12732888-E039-1C4C-AB24-2C6697DDA09D}">
      <dgm:prSet/>
      <dgm:spPr/>
      <dgm:t>
        <a:bodyPr/>
        <a:lstStyle/>
        <a:p>
          <a:endParaRPr lang="en-US"/>
        </a:p>
      </dgm:t>
    </dgm:pt>
    <dgm:pt modelId="{AA23CD6D-C307-784B-99B9-CC29F82FF2C1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Basal cell carcinoma (BCC) training model</a:t>
          </a:r>
          <a:endParaRPr lang="en-US" dirty="0"/>
        </a:p>
      </dgm:t>
    </dgm:pt>
    <dgm:pt modelId="{31C21CFA-7C28-664E-B33C-A759E882C5F9}" type="parTrans" cxnId="{A85BEC7A-BBC6-3545-B098-8B9C2769FE85}">
      <dgm:prSet/>
      <dgm:spPr/>
      <dgm:t>
        <a:bodyPr/>
        <a:lstStyle/>
        <a:p>
          <a:endParaRPr lang="en-US"/>
        </a:p>
      </dgm:t>
    </dgm:pt>
    <dgm:pt modelId="{029F2D38-2C8A-D045-A83C-7187226B8360}" type="sibTrans" cxnId="{A85BEC7A-BBC6-3545-B098-8B9C2769FE85}">
      <dgm:prSet/>
      <dgm:spPr/>
      <dgm:t>
        <a:bodyPr/>
        <a:lstStyle/>
        <a:p>
          <a:endParaRPr lang="en-US"/>
        </a:p>
      </dgm:t>
    </dgm:pt>
    <dgm:pt modelId="{5B076A6B-93ED-CD4C-BC4E-168A16FAA4B0}">
      <dgm:prSet/>
      <dgm:spPr/>
      <dgm:t>
        <a:bodyPr/>
        <a:lstStyle/>
        <a:p>
          <a:pPr rtl="0"/>
          <a:r>
            <a:rPr lang="en-US" dirty="0" smtClean="0"/>
            <a:t>Predictions</a:t>
          </a:r>
          <a:endParaRPr lang="en-US" dirty="0"/>
        </a:p>
      </dgm:t>
    </dgm:pt>
    <dgm:pt modelId="{A140C339-856C-CF48-80E1-FCED4F8C9403}" type="parTrans" cxnId="{B6147139-A003-F744-82D1-9FD90B5A3BEC}">
      <dgm:prSet/>
      <dgm:spPr/>
      <dgm:t>
        <a:bodyPr/>
        <a:lstStyle/>
        <a:p>
          <a:endParaRPr lang="en-US"/>
        </a:p>
      </dgm:t>
    </dgm:pt>
    <dgm:pt modelId="{574C0699-4062-0042-98D4-066C513002F4}" type="sibTrans" cxnId="{B6147139-A003-F744-82D1-9FD90B5A3BEC}">
      <dgm:prSet/>
      <dgm:spPr/>
      <dgm:t>
        <a:bodyPr/>
        <a:lstStyle/>
        <a:p>
          <a:endParaRPr lang="en-US"/>
        </a:p>
      </dgm:t>
    </dgm:pt>
    <dgm:pt modelId="{C9D98080-357D-2245-B2AC-C4599E9F6B45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SVM results</a:t>
          </a:r>
          <a:endParaRPr lang="en-US" dirty="0"/>
        </a:p>
      </dgm:t>
    </dgm:pt>
    <dgm:pt modelId="{0ADC758B-06D8-E040-AD32-BA3A4374C76C}" type="parTrans" cxnId="{B9F8FAEE-E784-5B43-AD12-61D33BC8510A}">
      <dgm:prSet/>
      <dgm:spPr/>
      <dgm:t>
        <a:bodyPr/>
        <a:lstStyle/>
        <a:p>
          <a:endParaRPr lang="en-US"/>
        </a:p>
      </dgm:t>
    </dgm:pt>
    <dgm:pt modelId="{22E3C07D-8C70-F348-B35A-E388BE2B4046}" type="sibTrans" cxnId="{B9F8FAEE-E784-5B43-AD12-61D33BC8510A}">
      <dgm:prSet/>
      <dgm:spPr/>
      <dgm:t>
        <a:bodyPr/>
        <a:lstStyle/>
        <a:p>
          <a:endParaRPr lang="en-US"/>
        </a:p>
      </dgm:t>
    </dgm:pt>
    <dgm:pt modelId="{7C192271-B23E-7147-8C34-3E534AA95754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Threshold feature consideration</a:t>
          </a:r>
          <a:endParaRPr lang="en-US" dirty="0"/>
        </a:p>
      </dgm:t>
    </dgm:pt>
    <dgm:pt modelId="{4FCFBFC3-1F48-2F40-92C8-DDBC28E31EA0}" type="parTrans" cxnId="{C6C11352-AB0B-2749-B0C1-D8A2298264BD}">
      <dgm:prSet/>
      <dgm:spPr/>
      <dgm:t>
        <a:bodyPr/>
        <a:lstStyle/>
        <a:p>
          <a:endParaRPr lang="en-US"/>
        </a:p>
      </dgm:t>
    </dgm:pt>
    <dgm:pt modelId="{4FA414FE-ECFA-884D-8908-FF8E00879029}" type="sibTrans" cxnId="{C6C11352-AB0B-2749-B0C1-D8A2298264BD}">
      <dgm:prSet/>
      <dgm:spPr/>
      <dgm:t>
        <a:bodyPr/>
        <a:lstStyle/>
        <a:p>
          <a:endParaRPr lang="en-US"/>
        </a:p>
      </dgm:t>
    </dgm:pt>
    <dgm:pt modelId="{8ACFA6E6-E926-5E48-98B9-C12920000C5D}">
      <dgm:prSet/>
      <dgm:spPr>
        <a:ln>
          <a:noFill/>
        </a:ln>
      </dgm:spPr>
      <dgm:t>
        <a:bodyPr/>
        <a:lstStyle/>
        <a:p>
          <a:pPr rtl="0"/>
          <a:endParaRPr lang="en-US" dirty="0"/>
        </a:p>
      </dgm:t>
    </dgm:pt>
    <dgm:pt modelId="{124130FD-E513-5341-9A75-A211102BAB65}" type="parTrans" cxnId="{ECE7C4BE-9993-D143-80F1-F0091BBDB80E}">
      <dgm:prSet/>
      <dgm:spPr/>
      <dgm:t>
        <a:bodyPr/>
        <a:lstStyle/>
        <a:p>
          <a:endParaRPr lang="en-US"/>
        </a:p>
      </dgm:t>
    </dgm:pt>
    <dgm:pt modelId="{2373A99E-054E-DA43-BD62-2608B4B6F510}" type="sibTrans" cxnId="{ECE7C4BE-9993-D143-80F1-F0091BBDB80E}">
      <dgm:prSet/>
      <dgm:spPr/>
      <dgm:t>
        <a:bodyPr/>
        <a:lstStyle/>
        <a:p>
          <a:endParaRPr lang="en-US"/>
        </a:p>
      </dgm:t>
    </dgm:pt>
    <dgm:pt modelId="{83010EC0-4DEC-2F4F-9DBA-7A7A1C9F8849}" type="pres">
      <dgm:prSet presAssocID="{31C565CB-5717-3E4D-9FC8-65B1C2BAFC9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F0C51B-D393-0542-8F2E-3F1B970EE640}" type="pres">
      <dgm:prSet presAssocID="{7C405E6F-448E-FB4A-868C-89A858378828}" presName="parentLin" presStyleCnt="0"/>
      <dgm:spPr/>
    </dgm:pt>
    <dgm:pt modelId="{FEF2D86E-47CA-4B4E-818E-9DEB7BF331E3}" type="pres">
      <dgm:prSet presAssocID="{7C405E6F-448E-FB4A-868C-89A858378828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CA63FE65-E5C7-5340-88FF-1D5952970611}" type="pres">
      <dgm:prSet presAssocID="{7C405E6F-448E-FB4A-868C-89A85837882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E82DE-8385-0E4C-B6AC-0063B3035CE3}" type="pres">
      <dgm:prSet presAssocID="{7C405E6F-448E-FB4A-868C-89A858378828}" presName="negativeSpace" presStyleCnt="0"/>
      <dgm:spPr/>
    </dgm:pt>
    <dgm:pt modelId="{02365C17-7588-4C48-BE91-E7230B50A791}" type="pres">
      <dgm:prSet presAssocID="{7C405E6F-448E-FB4A-868C-89A858378828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37621-D702-CF4A-B83F-3F50FE91CCC7}" type="pres">
      <dgm:prSet presAssocID="{5E11BEB0-1CDA-4443-81DE-1B5F67ADCD40}" presName="spaceBetweenRectangles" presStyleCnt="0"/>
      <dgm:spPr/>
    </dgm:pt>
    <dgm:pt modelId="{35ED7DDF-A270-3B48-BC00-4A10478AD7FA}" type="pres">
      <dgm:prSet presAssocID="{5B076A6B-93ED-CD4C-BC4E-168A16FAA4B0}" presName="parentLin" presStyleCnt="0"/>
      <dgm:spPr/>
    </dgm:pt>
    <dgm:pt modelId="{31E22051-1338-894C-A254-29964C9E6BEA}" type="pres">
      <dgm:prSet presAssocID="{5B076A6B-93ED-CD4C-BC4E-168A16FAA4B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2BDD361-5A0D-6240-B3A1-FD067D6D7C19}" type="pres">
      <dgm:prSet presAssocID="{5B076A6B-93ED-CD4C-BC4E-168A16FAA4B0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263F69-2A98-FA44-835A-9DFA5CBCBF20}" type="pres">
      <dgm:prSet presAssocID="{5B076A6B-93ED-CD4C-BC4E-168A16FAA4B0}" presName="negativeSpace" presStyleCnt="0"/>
      <dgm:spPr/>
    </dgm:pt>
    <dgm:pt modelId="{7EF68368-86EC-674D-A321-A8FFE1644724}" type="pres">
      <dgm:prSet presAssocID="{5B076A6B-93ED-CD4C-BC4E-168A16FAA4B0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767816-6254-BD4C-8442-4B274A166490}" type="presOf" srcId="{5B076A6B-93ED-CD4C-BC4E-168A16FAA4B0}" destId="{B2BDD361-5A0D-6240-B3A1-FD067D6D7C19}" srcOrd="1" destOrd="0" presId="urn:microsoft.com/office/officeart/2005/8/layout/list1"/>
    <dgm:cxn modelId="{6612A4D7-49F4-E740-A77E-B1D7816942AA}" type="presOf" srcId="{7C405E6F-448E-FB4A-868C-89A858378828}" destId="{FEF2D86E-47CA-4B4E-818E-9DEB7BF331E3}" srcOrd="0" destOrd="0" presId="urn:microsoft.com/office/officeart/2005/8/layout/list1"/>
    <dgm:cxn modelId="{A85BEC7A-BBC6-3545-B098-8B9C2769FE85}" srcId="{7C405E6F-448E-FB4A-868C-89A858378828}" destId="{AA23CD6D-C307-784B-99B9-CC29F82FF2C1}" srcOrd="1" destOrd="0" parTransId="{31C21CFA-7C28-664E-B33C-A759E882C5F9}" sibTransId="{029F2D38-2C8A-D045-A83C-7187226B8360}"/>
    <dgm:cxn modelId="{B6147139-A003-F744-82D1-9FD90B5A3BEC}" srcId="{31C565CB-5717-3E4D-9FC8-65B1C2BAFC9A}" destId="{5B076A6B-93ED-CD4C-BC4E-168A16FAA4B0}" srcOrd="1" destOrd="0" parTransId="{A140C339-856C-CF48-80E1-FCED4F8C9403}" sibTransId="{574C0699-4062-0042-98D4-066C513002F4}"/>
    <dgm:cxn modelId="{B2725A4E-76A8-FC4F-BC43-071897B9D244}" type="presOf" srcId="{8ACFA6E6-E926-5E48-98B9-C12920000C5D}" destId="{7EF68368-86EC-674D-A321-A8FFE1644724}" srcOrd="0" destOrd="2" presId="urn:microsoft.com/office/officeart/2005/8/layout/list1"/>
    <dgm:cxn modelId="{C6C11352-AB0B-2749-B0C1-D8A2298264BD}" srcId="{5B076A6B-93ED-CD4C-BC4E-168A16FAA4B0}" destId="{7C192271-B23E-7147-8C34-3E534AA95754}" srcOrd="1" destOrd="0" parTransId="{4FCFBFC3-1F48-2F40-92C8-DDBC28E31EA0}" sibTransId="{4FA414FE-ECFA-884D-8908-FF8E00879029}"/>
    <dgm:cxn modelId="{13A46E71-CA30-104A-B9BE-A9C38A568826}" type="presOf" srcId="{531B64E5-F9BD-CB40-B138-D710CC8FE768}" destId="{02365C17-7588-4C48-BE91-E7230B50A791}" srcOrd="0" destOrd="0" presId="urn:microsoft.com/office/officeart/2005/8/layout/list1"/>
    <dgm:cxn modelId="{9002B089-5FF8-F04F-BCEB-EDE8A0F27741}" type="presOf" srcId="{31C565CB-5717-3E4D-9FC8-65B1C2BAFC9A}" destId="{83010EC0-4DEC-2F4F-9DBA-7A7A1C9F8849}" srcOrd="0" destOrd="0" presId="urn:microsoft.com/office/officeart/2005/8/layout/list1"/>
    <dgm:cxn modelId="{610063AE-2F92-5E4E-AAF8-B9005CC36876}" srcId="{31C565CB-5717-3E4D-9FC8-65B1C2BAFC9A}" destId="{7C405E6F-448E-FB4A-868C-89A858378828}" srcOrd="0" destOrd="0" parTransId="{D9AC879B-ACD7-244C-A3C3-EF87A54F8306}" sibTransId="{5E11BEB0-1CDA-4443-81DE-1B5F67ADCD40}"/>
    <dgm:cxn modelId="{8A87BAE5-93C2-A54C-9967-1E5C153FC7F4}" type="presOf" srcId="{5B076A6B-93ED-CD4C-BC4E-168A16FAA4B0}" destId="{31E22051-1338-894C-A254-29964C9E6BEA}" srcOrd="0" destOrd="0" presId="urn:microsoft.com/office/officeart/2005/8/layout/list1"/>
    <dgm:cxn modelId="{389DC3BF-261E-CC48-AB71-B65C0CF467C6}" type="presOf" srcId="{7C405E6F-448E-FB4A-868C-89A858378828}" destId="{CA63FE65-E5C7-5340-88FF-1D5952970611}" srcOrd="1" destOrd="0" presId="urn:microsoft.com/office/officeart/2005/8/layout/list1"/>
    <dgm:cxn modelId="{B9F8FAEE-E784-5B43-AD12-61D33BC8510A}" srcId="{5B076A6B-93ED-CD4C-BC4E-168A16FAA4B0}" destId="{C9D98080-357D-2245-B2AC-C4599E9F6B45}" srcOrd="0" destOrd="0" parTransId="{0ADC758B-06D8-E040-AD32-BA3A4374C76C}" sibTransId="{22E3C07D-8C70-F348-B35A-E388BE2B4046}"/>
    <dgm:cxn modelId="{12732888-E039-1C4C-AB24-2C6697DDA09D}" srcId="{7C405E6F-448E-FB4A-868C-89A858378828}" destId="{531B64E5-F9BD-CB40-B138-D710CC8FE768}" srcOrd="0" destOrd="0" parTransId="{2B3603A2-8850-1042-96A3-7897A90413E9}" sibTransId="{A39C225D-627B-A644-8295-B541B4F66B09}"/>
    <dgm:cxn modelId="{DE294591-EABD-E941-9AC7-FC2A422B2A3E}" type="presOf" srcId="{7C192271-B23E-7147-8C34-3E534AA95754}" destId="{7EF68368-86EC-674D-A321-A8FFE1644724}" srcOrd="0" destOrd="1" presId="urn:microsoft.com/office/officeart/2005/8/layout/list1"/>
    <dgm:cxn modelId="{0F2BB5D7-A5ED-D340-BC0E-8F742F983B90}" type="presOf" srcId="{C9D98080-357D-2245-B2AC-C4599E9F6B45}" destId="{7EF68368-86EC-674D-A321-A8FFE1644724}" srcOrd="0" destOrd="0" presId="urn:microsoft.com/office/officeart/2005/8/layout/list1"/>
    <dgm:cxn modelId="{6C45449D-57FA-2E40-8B64-2BAB7159C220}" type="presOf" srcId="{AA23CD6D-C307-784B-99B9-CC29F82FF2C1}" destId="{02365C17-7588-4C48-BE91-E7230B50A791}" srcOrd="0" destOrd="1" presId="urn:microsoft.com/office/officeart/2005/8/layout/list1"/>
    <dgm:cxn modelId="{ECE7C4BE-9993-D143-80F1-F0091BBDB80E}" srcId="{5B076A6B-93ED-CD4C-BC4E-168A16FAA4B0}" destId="{8ACFA6E6-E926-5E48-98B9-C12920000C5D}" srcOrd="2" destOrd="0" parTransId="{124130FD-E513-5341-9A75-A211102BAB65}" sibTransId="{2373A99E-054E-DA43-BD62-2608B4B6F510}"/>
    <dgm:cxn modelId="{DD5518C1-D820-2345-954E-E9AF1C121A4B}" type="presParOf" srcId="{83010EC0-4DEC-2F4F-9DBA-7A7A1C9F8849}" destId="{C6F0C51B-D393-0542-8F2E-3F1B970EE640}" srcOrd="0" destOrd="0" presId="urn:microsoft.com/office/officeart/2005/8/layout/list1"/>
    <dgm:cxn modelId="{5B0D7D02-E71F-BC42-9031-54B73D4A47FC}" type="presParOf" srcId="{C6F0C51B-D393-0542-8F2E-3F1B970EE640}" destId="{FEF2D86E-47CA-4B4E-818E-9DEB7BF331E3}" srcOrd="0" destOrd="0" presId="urn:microsoft.com/office/officeart/2005/8/layout/list1"/>
    <dgm:cxn modelId="{DE4FFECE-2692-014B-9872-D0AF1D0B70B5}" type="presParOf" srcId="{C6F0C51B-D393-0542-8F2E-3F1B970EE640}" destId="{CA63FE65-E5C7-5340-88FF-1D5952970611}" srcOrd="1" destOrd="0" presId="urn:microsoft.com/office/officeart/2005/8/layout/list1"/>
    <dgm:cxn modelId="{12472DE8-06A1-9042-8BFA-FB91ED3281B3}" type="presParOf" srcId="{83010EC0-4DEC-2F4F-9DBA-7A7A1C9F8849}" destId="{798E82DE-8385-0E4C-B6AC-0063B3035CE3}" srcOrd="1" destOrd="0" presId="urn:microsoft.com/office/officeart/2005/8/layout/list1"/>
    <dgm:cxn modelId="{6E001405-5856-604F-AA03-883347D19779}" type="presParOf" srcId="{83010EC0-4DEC-2F4F-9DBA-7A7A1C9F8849}" destId="{02365C17-7588-4C48-BE91-E7230B50A791}" srcOrd="2" destOrd="0" presId="urn:microsoft.com/office/officeart/2005/8/layout/list1"/>
    <dgm:cxn modelId="{78B56C43-D401-364C-8B19-FAB9FF874B71}" type="presParOf" srcId="{83010EC0-4DEC-2F4F-9DBA-7A7A1C9F8849}" destId="{05537621-D702-CF4A-B83F-3F50FE91CCC7}" srcOrd="3" destOrd="0" presId="urn:microsoft.com/office/officeart/2005/8/layout/list1"/>
    <dgm:cxn modelId="{EF7FC768-9797-264E-9F3C-A71AC862B175}" type="presParOf" srcId="{83010EC0-4DEC-2F4F-9DBA-7A7A1C9F8849}" destId="{35ED7DDF-A270-3B48-BC00-4A10478AD7FA}" srcOrd="4" destOrd="0" presId="urn:microsoft.com/office/officeart/2005/8/layout/list1"/>
    <dgm:cxn modelId="{BAF7A13E-4D42-274A-BB25-F54828FD7CD5}" type="presParOf" srcId="{35ED7DDF-A270-3B48-BC00-4A10478AD7FA}" destId="{31E22051-1338-894C-A254-29964C9E6BEA}" srcOrd="0" destOrd="0" presId="urn:microsoft.com/office/officeart/2005/8/layout/list1"/>
    <dgm:cxn modelId="{377251D6-0483-B44F-A5A1-8A75FDD2DA55}" type="presParOf" srcId="{35ED7DDF-A270-3B48-BC00-4A10478AD7FA}" destId="{B2BDD361-5A0D-6240-B3A1-FD067D6D7C19}" srcOrd="1" destOrd="0" presId="urn:microsoft.com/office/officeart/2005/8/layout/list1"/>
    <dgm:cxn modelId="{F42A073C-0156-A04A-8A9B-E32872CB8369}" type="presParOf" srcId="{83010EC0-4DEC-2F4F-9DBA-7A7A1C9F8849}" destId="{07263F69-2A98-FA44-835A-9DFA5CBCBF20}" srcOrd="5" destOrd="0" presId="urn:microsoft.com/office/officeart/2005/8/layout/list1"/>
    <dgm:cxn modelId="{5F22822B-0B41-D444-B7E4-DC994374D0A0}" type="presParOf" srcId="{83010EC0-4DEC-2F4F-9DBA-7A7A1C9F8849}" destId="{7EF68368-86EC-674D-A321-A8FFE164472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E7530FC-5201-8E47-9B1A-C0195AA7C85D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A2F13AB-DFB3-8547-A5B7-F7075DBA365F}">
      <dgm:prSet/>
      <dgm:spPr/>
      <dgm:t>
        <a:bodyPr/>
        <a:lstStyle/>
        <a:p>
          <a:pPr rtl="0"/>
          <a:r>
            <a:rPr lang="en-US" dirty="0" smtClean="0"/>
            <a:t>Border Irregularity</a:t>
          </a:r>
          <a:endParaRPr lang="en-US" dirty="0"/>
        </a:p>
      </dgm:t>
    </dgm:pt>
    <dgm:pt modelId="{B964DA8F-2B76-0F40-BA61-06630D980330}" type="parTrans" cxnId="{346B9880-27E1-1640-A69D-95B49D56C03F}">
      <dgm:prSet/>
      <dgm:spPr/>
      <dgm:t>
        <a:bodyPr/>
        <a:lstStyle/>
        <a:p>
          <a:endParaRPr lang="en-US"/>
        </a:p>
      </dgm:t>
    </dgm:pt>
    <dgm:pt modelId="{5CD54022-D58E-3242-BE4D-982D87E5EEB0}" type="sibTrans" cxnId="{346B9880-27E1-1640-A69D-95B49D56C03F}">
      <dgm:prSet/>
      <dgm:spPr/>
      <dgm:t>
        <a:bodyPr/>
        <a:lstStyle/>
        <a:p>
          <a:endParaRPr lang="en-US"/>
        </a:p>
      </dgm:t>
    </dgm:pt>
    <dgm:pt modelId="{808A82FD-378C-EE41-B480-6553584CA6E5}" type="pres">
      <dgm:prSet presAssocID="{5E7530FC-5201-8E47-9B1A-C0195AA7C8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344C86-5A55-C248-8B15-3B24EE8EA6E7}" type="pres">
      <dgm:prSet presAssocID="{2A2F13AB-DFB3-8547-A5B7-F7075DBA365F}" presName="parentLin" presStyleCnt="0"/>
      <dgm:spPr/>
    </dgm:pt>
    <dgm:pt modelId="{CB2D325E-1C46-0C45-8444-A0E75CB96695}" type="pres">
      <dgm:prSet presAssocID="{2A2F13AB-DFB3-8547-A5B7-F7075DBA365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19E07023-D640-0A4A-A9A0-207DDAF5B951}" type="pres">
      <dgm:prSet presAssocID="{2A2F13AB-DFB3-8547-A5B7-F7075DBA365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3FE2A-7DA6-EC42-9CA7-4BCF3FEEAFD9}" type="pres">
      <dgm:prSet presAssocID="{2A2F13AB-DFB3-8547-A5B7-F7075DBA365F}" presName="negativeSpace" presStyleCnt="0"/>
      <dgm:spPr/>
    </dgm:pt>
    <dgm:pt modelId="{D25BF2AC-C202-CD40-95C0-3B8CC8A2AA09}" type="pres">
      <dgm:prSet presAssocID="{2A2F13AB-DFB3-8547-A5B7-F7075DBA365F}" presName="childText" presStyleLbl="conFgAcc1" presStyleIdx="0" presStyleCnt="1">
        <dgm:presLayoutVars>
          <dgm:bulletEnabled val="1"/>
        </dgm:presLayoutVars>
      </dgm:prSet>
      <dgm:spPr>
        <a:ln>
          <a:noFill/>
        </a:ln>
      </dgm:spPr>
    </dgm:pt>
  </dgm:ptLst>
  <dgm:cxnLst>
    <dgm:cxn modelId="{5FF25C60-13F2-A14A-BD50-080777BBD657}" type="presOf" srcId="{2A2F13AB-DFB3-8547-A5B7-F7075DBA365F}" destId="{CB2D325E-1C46-0C45-8444-A0E75CB96695}" srcOrd="0" destOrd="0" presId="urn:microsoft.com/office/officeart/2005/8/layout/list1"/>
    <dgm:cxn modelId="{346B9880-27E1-1640-A69D-95B49D56C03F}" srcId="{5E7530FC-5201-8E47-9B1A-C0195AA7C85D}" destId="{2A2F13AB-DFB3-8547-A5B7-F7075DBA365F}" srcOrd="0" destOrd="0" parTransId="{B964DA8F-2B76-0F40-BA61-06630D980330}" sibTransId="{5CD54022-D58E-3242-BE4D-982D87E5EEB0}"/>
    <dgm:cxn modelId="{68E2A71E-92D6-2E40-A4E4-C81948C829BE}" type="presOf" srcId="{5E7530FC-5201-8E47-9B1A-C0195AA7C85D}" destId="{808A82FD-378C-EE41-B480-6553584CA6E5}" srcOrd="0" destOrd="0" presId="urn:microsoft.com/office/officeart/2005/8/layout/list1"/>
    <dgm:cxn modelId="{D15456F7-F40B-FF4E-9B93-FEE26BF7FBE6}" type="presOf" srcId="{2A2F13AB-DFB3-8547-A5B7-F7075DBA365F}" destId="{19E07023-D640-0A4A-A9A0-207DDAF5B951}" srcOrd="1" destOrd="0" presId="urn:microsoft.com/office/officeart/2005/8/layout/list1"/>
    <dgm:cxn modelId="{17FF6029-9677-8042-8FD4-A8D0A331B8CA}" type="presParOf" srcId="{808A82FD-378C-EE41-B480-6553584CA6E5}" destId="{DC344C86-5A55-C248-8B15-3B24EE8EA6E7}" srcOrd="0" destOrd="0" presId="urn:microsoft.com/office/officeart/2005/8/layout/list1"/>
    <dgm:cxn modelId="{1A3F25E6-B476-4841-AC99-4CA9D287BE76}" type="presParOf" srcId="{DC344C86-5A55-C248-8B15-3B24EE8EA6E7}" destId="{CB2D325E-1C46-0C45-8444-A0E75CB96695}" srcOrd="0" destOrd="0" presId="urn:microsoft.com/office/officeart/2005/8/layout/list1"/>
    <dgm:cxn modelId="{D4BF3F26-E184-7C44-9D06-5B72C35D3405}" type="presParOf" srcId="{DC344C86-5A55-C248-8B15-3B24EE8EA6E7}" destId="{19E07023-D640-0A4A-A9A0-207DDAF5B951}" srcOrd="1" destOrd="0" presId="urn:microsoft.com/office/officeart/2005/8/layout/list1"/>
    <dgm:cxn modelId="{435F9606-A2DC-8A44-B384-408CD05827DF}" type="presParOf" srcId="{808A82FD-378C-EE41-B480-6553584CA6E5}" destId="{92D3FE2A-7DA6-EC42-9CA7-4BCF3FEEAFD9}" srcOrd="1" destOrd="0" presId="urn:microsoft.com/office/officeart/2005/8/layout/list1"/>
    <dgm:cxn modelId="{3E96F428-2AB1-D944-96A9-BBCBB72A0AF5}" type="presParOf" srcId="{808A82FD-378C-EE41-B480-6553584CA6E5}" destId="{D25BF2AC-C202-CD40-95C0-3B8CC8A2AA0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61993A9-9290-BD40-8970-15E24F1472A7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0085F5F-375F-6245-8C03-D6BEFBFF1D6E}">
      <dgm:prSet/>
      <dgm:spPr/>
      <dgm:t>
        <a:bodyPr/>
        <a:lstStyle/>
        <a:p>
          <a:pPr rtl="0"/>
          <a:r>
            <a:rPr lang="en-US" dirty="0" smtClean="0"/>
            <a:t>RGB Channels</a:t>
          </a:r>
          <a:endParaRPr lang="en-US" dirty="0"/>
        </a:p>
      </dgm:t>
    </dgm:pt>
    <dgm:pt modelId="{DE9E5A19-E4FE-FE41-B09D-71C1AC1CCFA5}" type="parTrans" cxnId="{BC010EBC-C2EA-704F-89B9-7C18B339AD5F}">
      <dgm:prSet/>
      <dgm:spPr/>
      <dgm:t>
        <a:bodyPr/>
        <a:lstStyle/>
        <a:p>
          <a:endParaRPr lang="en-US"/>
        </a:p>
      </dgm:t>
    </dgm:pt>
    <dgm:pt modelId="{77529022-2BB7-AA43-83FA-FF2C690CC9A2}" type="sibTrans" cxnId="{BC010EBC-C2EA-704F-89B9-7C18B339AD5F}">
      <dgm:prSet/>
      <dgm:spPr/>
      <dgm:t>
        <a:bodyPr/>
        <a:lstStyle/>
        <a:p>
          <a:endParaRPr lang="en-US"/>
        </a:p>
      </dgm:t>
    </dgm:pt>
    <dgm:pt modelId="{25752D24-EAE1-FB42-89CA-9E77826C1C00}" type="pres">
      <dgm:prSet presAssocID="{F61993A9-9290-BD40-8970-15E24F1472A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A4512C-D468-5442-8025-17FADC9CD01D}" type="pres">
      <dgm:prSet presAssocID="{70085F5F-375F-6245-8C03-D6BEFBFF1D6E}" presName="parentLin" presStyleCnt="0"/>
      <dgm:spPr/>
    </dgm:pt>
    <dgm:pt modelId="{9F6C77B6-4E59-BB47-AA38-126437B19D95}" type="pres">
      <dgm:prSet presAssocID="{70085F5F-375F-6245-8C03-D6BEFBFF1D6E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8876A5D8-5A53-F740-9716-4EAA2CF43052}" type="pres">
      <dgm:prSet presAssocID="{70085F5F-375F-6245-8C03-D6BEFBFF1D6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EA25ED-DF48-964F-ADAB-64E3A24D1034}" type="pres">
      <dgm:prSet presAssocID="{70085F5F-375F-6245-8C03-D6BEFBFF1D6E}" presName="negativeSpace" presStyleCnt="0"/>
      <dgm:spPr/>
    </dgm:pt>
    <dgm:pt modelId="{BE7E10B7-053F-0040-8469-BCA2B80755A2}" type="pres">
      <dgm:prSet presAssocID="{70085F5F-375F-6245-8C03-D6BEFBFF1D6E}" presName="childText" presStyleLbl="conFgAcc1" presStyleIdx="0" presStyleCnt="1" custLinFactNeighborX="-2000" custLinFactNeighborY="-67886">
        <dgm:presLayoutVars>
          <dgm:bulletEnabled val="1"/>
        </dgm:presLayoutVars>
      </dgm:prSet>
      <dgm:spPr>
        <a:ln>
          <a:noFill/>
        </a:ln>
      </dgm:spPr>
    </dgm:pt>
  </dgm:ptLst>
  <dgm:cxnLst>
    <dgm:cxn modelId="{BC010EBC-C2EA-704F-89B9-7C18B339AD5F}" srcId="{F61993A9-9290-BD40-8970-15E24F1472A7}" destId="{70085F5F-375F-6245-8C03-D6BEFBFF1D6E}" srcOrd="0" destOrd="0" parTransId="{DE9E5A19-E4FE-FE41-B09D-71C1AC1CCFA5}" sibTransId="{77529022-2BB7-AA43-83FA-FF2C690CC9A2}"/>
    <dgm:cxn modelId="{FAD6A1B6-FA81-9043-857D-EA43273ACFC2}" type="presOf" srcId="{F61993A9-9290-BD40-8970-15E24F1472A7}" destId="{25752D24-EAE1-FB42-89CA-9E77826C1C00}" srcOrd="0" destOrd="0" presId="urn:microsoft.com/office/officeart/2005/8/layout/list1"/>
    <dgm:cxn modelId="{0D7A3449-7DC9-554C-BF33-968AB0D6C416}" type="presOf" srcId="{70085F5F-375F-6245-8C03-D6BEFBFF1D6E}" destId="{9F6C77B6-4E59-BB47-AA38-126437B19D95}" srcOrd="0" destOrd="0" presId="urn:microsoft.com/office/officeart/2005/8/layout/list1"/>
    <dgm:cxn modelId="{EF8EF674-955B-1F45-94CA-AD9DB7BA4903}" type="presOf" srcId="{70085F5F-375F-6245-8C03-D6BEFBFF1D6E}" destId="{8876A5D8-5A53-F740-9716-4EAA2CF43052}" srcOrd="1" destOrd="0" presId="urn:microsoft.com/office/officeart/2005/8/layout/list1"/>
    <dgm:cxn modelId="{631BC83E-FE55-2149-BD3E-38D4FAC652AB}" type="presParOf" srcId="{25752D24-EAE1-FB42-89CA-9E77826C1C00}" destId="{22A4512C-D468-5442-8025-17FADC9CD01D}" srcOrd="0" destOrd="0" presId="urn:microsoft.com/office/officeart/2005/8/layout/list1"/>
    <dgm:cxn modelId="{9FAA8D38-E671-8F40-A48E-95B025A6F276}" type="presParOf" srcId="{22A4512C-D468-5442-8025-17FADC9CD01D}" destId="{9F6C77B6-4E59-BB47-AA38-126437B19D95}" srcOrd="0" destOrd="0" presId="urn:microsoft.com/office/officeart/2005/8/layout/list1"/>
    <dgm:cxn modelId="{D808073F-D93A-8345-A649-9ABD86CDF3FC}" type="presParOf" srcId="{22A4512C-D468-5442-8025-17FADC9CD01D}" destId="{8876A5D8-5A53-F740-9716-4EAA2CF43052}" srcOrd="1" destOrd="0" presId="urn:microsoft.com/office/officeart/2005/8/layout/list1"/>
    <dgm:cxn modelId="{CC88D927-E3FE-6E41-AE96-5A2E582BED6D}" type="presParOf" srcId="{25752D24-EAE1-FB42-89CA-9E77826C1C00}" destId="{03EA25ED-DF48-964F-ADAB-64E3A24D1034}" srcOrd="1" destOrd="0" presId="urn:microsoft.com/office/officeart/2005/8/layout/list1"/>
    <dgm:cxn modelId="{B265A2D1-0AC9-854E-A95E-18508ED29D29}" type="presParOf" srcId="{25752D24-EAE1-FB42-89CA-9E77826C1C00}" destId="{BE7E10B7-053F-0040-8469-BCA2B80755A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7989F46-99B4-2941-A118-02D961B2E946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738818-D2B0-8546-8CEB-BB3E36553B29}">
      <dgm:prSet custT="1"/>
      <dgm:spPr/>
      <dgm:t>
        <a:bodyPr/>
        <a:lstStyle/>
        <a:p>
          <a:pPr rtl="0"/>
          <a:r>
            <a:rPr lang="en-US" sz="2000" dirty="0" smtClean="0"/>
            <a:t>Sensitivity</a:t>
          </a:r>
          <a:endParaRPr lang="en-US" sz="2000" dirty="0"/>
        </a:p>
      </dgm:t>
    </dgm:pt>
    <dgm:pt modelId="{9527E191-53D4-E647-93A8-01378B4186B1}" type="parTrans" cxnId="{F075C081-B03B-BE4F-A728-8408050BFDEF}">
      <dgm:prSet/>
      <dgm:spPr/>
      <dgm:t>
        <a:bodyPr/>
        <a:lstStyle/>
        <a:p>
          <a:endParaRPr lang="en-US"/>
        </a:p>
      </dgm:t>
    </dgm:pt>
    <dgm:pt modelId="{218344E4-E958-BF40-86A5-D7F93333DF68}" type="sibTrans" cxnId="{F075C081-B03B-BE4F-A728-8408050BFDEF}">
      <dgm:prSet/>
      <dgm:spPr/>
      <dgm:t>
        <a:bodyPr/>
        <a:lstStyle/>
        <a:p>
          <a:endParaRPr lang="en-US"/>
        </a:p>
      </dgm:t>
    </dgm:pt>
    <dgm:pt modelId="{9B09E97E-70B3-7747-AFBC-668ABB67F37B}">
      <dgm:prSet/>
      <dgm:spPr/>
      <dgm:t>
        <a:bodyPr/>
        <a:lstStyle/>
        <a:p>
          <a:pPr rtl="0"/>
          <a:r>
            <a:rPr lang="en-US" dirty="0" smtClean="0"/>
            <a:t>Ability to correctly diagnose disease</a:t>
          </a:r>
          <a:endParaRPr lang="en-US" dirty="0"/>
        </a:p>
      </dgm:t>
    </dgm:pt>
    <dgm:pt modelId="{E5795F71-526B-0441-81FD-E30EEC231CC9}" type="parTrans" cxnId="{EB8620D1-714A-A04E-8A9D-88CAFA4FBB5E}">
      <dgm:prSet/>
      <dgm:spPr/>
      <dgm:t>
        <a:bodyPr/>
        <a:lstStyle/>
        <a:p>
          <a:endParaRPr lang="en-US"/>
        </a:p>
      </dgm:t>
    </dgm:pt>
    <dgm:pt modelId="{FF1D20E4-B2FF-0044-8B83-E0CDBE29DDEB}" type="sibTrans" cxnId="{EB8620D1-714A-A04E-8A9D-88CAFA4FBB5E}">
      <dgm:prSet/>
      <dgm:spPr/>
      <dgm:t>
        <a:bodyPr/>
        <a:lstStyle/>
        <a:p>
          <a:endParaRPr lang="en-US"/>
        </a:p>
      </dgm:t>
    </dgm:pt>
    <dgm:pt modelId="{8AFD8389-3D2A-6E45-8236-9F271D005F06}">
      <dgm:prSet custT="1"/>
      <dgm:spPr/>
      <dgm:t>
        <a:bodyPr/>
        <a:lstStyle/>
        <a:p>
          <a:pPr rtl="0"/>
          <a:r>
            <a:rPr lang="en-US" sz="2000" dirty="0" smtClean="0"/>
            <a:t>Specificity</a:t>
          </a:r>
          <a:endParaRPr lang="en-US" sz="2000" dirty="0"/>
        </a:p>
      </dgm:t>
    </dgm:pt>
    <dgm:pt modelId="{C5E9CBEA-91F2-6749-B571-1FD028367F50}" type="parTrans" cxnId="{898F6C06-2F2F-E641-859F-7F840BE19A85}">
      <dgm:prSet/>
      <dgm:spPr/>
      <dgm:t>
        <a:bodyPr/>
        <a:lstStyle/>
        <a:p>
          <a:endParaRPr lang="en-US"/>
        </a:p>
      </dgm:t>
    </dgm:pt>
    <dgm:pt modelId="{4772B47B-0B03-4D4A-99BA-B1AFBA1DD43E}" type="sibTrans" cxnId="{898F6C06-2F2F-E641-859F-7F840BE19A85}">
      <dgm:prSet/>
      <dgm:spPr/>
      <dgm:t>
        <a:bodyPr/>
        <a:lstStyle/>
        <a:p>
          <a:endParaRPr lang="en-US"/>
        </a:p>
      </dgm:t>
    </dgm:pt>
    <dgm:pt modelId="{4BA34946-53D3-5D4B-B9B4-B1ACB072C000}">
      <dgm:prSet/>
      <dgm:spPr/>
      <dgm:t>
        <a:bodyPr/>
        <a:lstStyle/>
        <a:p>
          <a:pPr rtl="0"/>
          <a:r>
            <a:rPr lang="en-US" dirty="0" smtClean="0"/>
            <a:t>Ability to correctly diagnose absence of disease</a:t>
          </a:r>
          <a:endParaRPr lang="en-US" dirty="0"/>
        </a:p>
      </dgm:t>
    </dgm:pt>
    <dgm:pt modelId="{FC2588D3-CE58-9A4D-B3D6-23B13BAC1F8D}" type="parTrans" cxnId="{D20E544B-C438-6A44-B571-4E5A22618714}">
      <dgm:prSet/>
      <dgm:spPr/>
      <dgm:t>
        <a:bodyPr/>
        <a:lstStyle/>
        <a:p>
          <a:endParaRPr lang="en-US"/>
        </a:p>
      </dgm:t>
    </dgm:pt>
    <dgm:pt modelId="{7E030789-CE71-C044-B6DE-5954EF7FBECD}" type="sibTrans" cxnId="{D20E544B-C438-6A44-B571-4E5A22618714}">
      <dgm:prSet/>
      <dgm:spPr/>
      <dgm:t>
        <a:bodyPr/>
        <a:lstStyle/>
        <a:p>
          <a:endParaRPr lang="en-US"/>
        </a:p>
      </dgm:t>
    </dgm:pt>
    <dgm:pt modelId="{BE7380FB-9D92-8D4C-BD32-BB29E9B7021D}">
      <dgm:prSet custT="1"/>
      <dgm:spPr/>
      <dgm:t>
        <a:bodyPr/>
        <a:lstStyle/>
        <a:p>
          <a:pPr rtl="0"/>
          <a:r>
            <a:rPr lang="en-US" sz="2000" dirty="0" smtClean="0"/>
            <a:t>Database</a:t>
          </a:r>
          <a:endParaRPr lang="en-US" sz="2000" dirty="0"/>
        </a:p>
      </dgm:t>
    </dgm:pt>
    <dgm:pt modelId="{C0F84D58-26CD-5E44-B324-5EA096D0294B}" type="parTrans" cxnId="{16CEDD14-7537-C44F-A160-490F1A722A6E}">
      <dgm:prSet/>
      <dgm:spPr/>
      <dgm:t>
        <a:bodyPr/>
        <a:lstStyle/>
        <a:p>
          <a:endParaRPr lang="en-US"/>
        </a:p>
      </dgm:t>
    </dgm:pt>
    <dgm:pt modelId="{B9140AF8-2754-2543-B640-F7CA0673382D}" type="sibTrans" cxnId="{16CEDD14-7537-C44F-A160-490F1A722A6E}">
      <dgm:prSet/>
      <dgm:spPr/>
      <dgm:t>
        <a:bodyPr/>
        <a:lstStyle/>
        <a:p>
          <a:endParaRPr lang="en-US"/>
        </a:p>
      </dgm:t>
    </dgm:pt>
    <dgm:pt modelId="{BB16847A-4924-994A-AEE4-6929A6452492}">
      <dgm:prSet/>
      <dgm:spPr/>
      <dgm:t>
        <a:bodyPr/>
        <a:lstStyle/>
        <a:p>
          <a:r>
            <a:rPr lang="en-US" dirty="0" smtClean="0"/>
            <a:t>Evaluating algorithm using photos from clinical trial databases</a:t>
          </a:r>
        </a:p>
      </dgm:t>
    </dgm:pt>
    <dgm:pt modelId="{BDE8B804-B523-0A45-BDFB-3F5A5BF7E064}" type="parTrans" cxnId="{85A733BB-239A-4049-ADC3-1A7D4026E808}">
      <dgm:prSet/>
      <dgm:spPr/>
      <dgm:t>
        <a:bodyPr/>
        <a:lstStyle/>
        <a:p>
          <a:endParaRPr lang="en-US"/>
        </a:p>
      </dgm:t>
    </dgm:pt>
    <dgm:pt modelId="{376BB039-9788-AF46-A02B-996761603C61}" type="sibTrans" cxnId="{85A733BB-239A-4049-ADC3-1A7D4026E808}">
      <dgm:prSet/>
      <dgm:spPr/>
      <dgm:t>
        <a:bodyPr/>
        <a:lstStyle/>
        <a:p>
          <a:endParaRPr lang="en-US"/>
        </a:p>
      </dgm:t>
    </dgm:pt>
    <dgm:pt modelId="{AE07CF67-0540-5946-8A9D-DBA2C6ED11EE}">
      <dgm:prSet/>
      <dgm:spPr/>
      <dgm:t>
        <a:bodyPr/>
        <a:lstStyle/>
        <a:p>
          <a:r>
            <a:rPr lang="en-US" smtClean="0"/>
            <a:t>Confidence Level: 95%, Confidence Interval: ±5%</a:t>
          </a:r>
          <a:endParaRPr lang="en-US" dirty="0" smtClean="0"/>
        </a:p>
      </dgm:t>
    </dgm:pt>
    <dgm:pt modelId="{ADE39F79-E16F-2040-A8F3-8A9AB54B4DC9}" type="parTrans" cxnId="{59847B5E-FB03-7B45-9102-55EB07A959A6}">
      <dgm:prSet/>
      <dgm:spPr/>
      <dgm:t>
        <a:bodyPr/>
        <a:lstStyle/>
        <a:p>
          <a:endParaRPr lang="en-US"/>
        </a:p>
      </dgm:t>
    </dgm:pt>
    <dgm:pt modelId="{40134DCA-7717-7441-907B-B085F5A2C8F0}" type="sibTrans" cxnId="{59847B5E-FB03-7B45-9102-55EB07A959A6}">
      <dgm:prSet/>
      <dgm:spPr/>
      <dgm:t>
        <a:bodyPr/>
        <a:lstStyle/>
        <a:p>
          <a:endParaRPr lang="en-US"/>
        </a:p>
      </dgm:t>
    </dgm:pt>
    <dgm:pt modelId="{DAE64269-F34E-C043-ACE8-03C3BC62B9A9}">
      <dgm:prSet/>
      <dgm:spPr/>
      <dgm:t>
        <a:bodyPr/>
        <a:lstStyle/>
        <a:p>
          <a:r>
            <a:rPr lang="en-US" dirty="0" smtClean="0"/>
            <a:t>Minimum sample size needed: 384 photos </a:t>
          </a:r>
        </a:p>
      </dgm:t>
    </dgm:pt>
    <dgm:pt modelId="{7574D571-43FB-5748-AD51-2786195C96D9}" type="parTrans" cxnId="{916C8255-8E9A-B14E-BD4A-889A189A5671}">
      <dgm:prSet/>
      <dgm:spPr/>
      <dgm:t>
        <a:bodyPr/>
        <a:lstStyle/>
        <a:p>
          <a:endParaRPr lang="en-US"/>
        </a:p>
      </dgm:t>
    </dgm:pt>
    <dgm:pt modelId="{0C8A97ED-CF1C-BC42-90E5-0D3D504A7567}" type="sibTrans" cxnId="{916C8255-8E9A-B14E-BD4A-889A189A5671}">
      <dgm:prSet/>
      <dgm:spPr/>
      <dgm:t>
        <a:bodyPr/>
        <a:lstStyle/>
        <a:p>
          <a:endParaRPr lang="en-US"/>
        </a:p>
      </dgm:t>
    </dgm:pt>
    <dgm:pt modelId="{27096A94-4C36-3344-AC71-C598F5B947AB}">
      <dgm:prSet/>
      <dgm:spPr/>
      <dgm:t>
        <a:bodyPr/>
        <a:lstStyle/>
        <a:p>
          <a:pPr rtl="0"/>
          <a:r>
            <a:rPr lang="en-US" dirty="0" smtClean="0"/>
            <a:t>Melanoma ≥ 80 %</a:t>
          </a:r>
          <a:endParaRPr lang="en-US" dirty="0"/>
        </a:p>
      </dgm:t>
    </dgm:pt>
    <dgm:pt modelId="{CEFD315F-FDB3-0C40-9A9A-B42747A8C9EC}" type="parTrans" cxnId="{E8F97034-2EF8-1845-8FE1-BD1426BD33DC}">
      <dgm:prSet/>
      <dgm:spPr/>
      <dgm:t>
        <a:bodyPr/>
        <a:lstStyle/>
        <a:p>
          <a:endParaRPr lang="en-US"/>
        </a:p>
      </dgm:t>
    </dgm:pt>
    <dgm:pt modelId="{2A8130D2-B3AB-7D44-B4EF-435D528E0DAA}" type="sibTrans" cxnId="{E8F97034-2EF8-1845-8FE1-BD1426BD33DC}">
      <dgm:prSet/>
      <dgm:spPr/>
      <dgm:t>
        <a:bodyPr/>
        <a:lstStyle/>
        <a:p>
          <a:endParaRPr lang="en-US"/>
        </a:p>
      </dgm:t>
    </dgm:pt>
    <dgm:pt modelId="{4D6EC39B-5630-D44B-9CFA-3532422199E1}">
      <dgm:prSet/>
      <dgm:spPr/>
      <dgm:t>
        <a:bodyPr/>
        <a:lstStyle/>
        <a:p>
          <a:pPr rtl="0"/>
          <a:r>
            <a:rPr lang="en-US" dirty="0" smtClean="0"/>
            <a:t>Basal Cell Carcinoma  ≥ 70 %</a:t>
          </a:r>
          <a:endParaRPr lang="en-US" dirty="0"/>
        </a:p>
      </dgm:t>
    </dgm:pt>
    <dgm:pt modelId="{E6B4BF4F-CC15-1040-ABF1-2D8D2A292680}" type="parTrans" cxnId="{B8FF301E-FE27-F245-9BE6-FFD54CAC23FA}">
      <dgm:prSet/>
      <dgm:spPr/>
      <dgm:t>
        <a:bodyPr/>
        <a:lstStyle/>
        <a:p>
          <a:endParaRPr lang="en-US"/>
        </a:p>
      </dgm:t>
    </dgm:pt>
    <dgm:pt modelId="{1997CBA1-F6E5-5A40-94F2-D3940312BD9D}" type="sibTrans" cxnId="{B8FF301E-FE27-F245-9BE6-FFD54CAC23FA}">
      <dgm:prSet/>
      <dgm:spPr/>
      <dgm:t>
        <a:bodyPr/>
        <a:lstStyle/>
        <a:p>
          <a:endParaRPr lang="en-US"/>
        </a:p>
      </dgm:t>
    </dgm:pt>
    <dgm:pt modelId="{4616D7DF-7CFC-1B4D-A421-97FD83195511}">
      <dgm:prSet/>
      <dgm:spPr/>
      <dgm:t>
        <a:bodyPr/>
        <a:lstStyle/>
        <a:p>
          <a:pPr rtl="0"/>
          <a:r>
            <a:rPr lang="en-US" dirty="0" smtClean="0"/>
            <a:t>Melanoma ≥ 90 %</a:t>
          </a:r>
          <a:endParaRPr lang="en-US" dirty="0"/>
        </a:p>
      </dgm:t>
    </dgm:pt>
    <dgm:pt modelId="{1FA601C1-3489-E54B-82A0-84744351AF93}" type="parTrans" cxnId="{90E25D3D-413B-4949-8DC4-B7ABDEAD500A}">
      <dgm:prSet/>
      <dgm:spPr/>
      <dgm:t>
        <a:bodyPr/>
        <a:lstStyle/>
        <a:p>
          <a:endParaRPr lang="en-US"/>
        </a:p>
      </dgm:t>
    </dgm:pt>
    <dgm:pt modelId="{509D03CF-0226-5149-9222-B3A326760933}" type="sibTrans" cxnId="{90E25D3D-413B-4949-8DC4-B7ABDEAD500A}">
      <dgm:prSet/>
      <dgm:spPr/>
      <dgm:t>
        <a:bodyPr/>
        <a:lstStyle/>
        <a:p>
          <a:endParaRPr lang="en-US"/>
        </a:p>
      </dgm:t>
    </dgm:pt>
    <dgm:pt modelId="{BF436C04-1F6A-484E-B162-07FB1F720531}">
      <dgm:prSet/>
      <dgm:spPr/>
      <dgm:t>
        <a:bodyPr/>
        <a:lstStyle/>
        <a:p>
          <a:pPr rtl="0"/>
          <a:r>
            <a:rPr lang="en-US" dirty="0" smtClean="0"/>
            <a:t>Basal Cell Carcinoma  ≥ 80 %</a:t>
          </a:r>
          <a:endParaRPr lang="en-US" dirty="0"/>
        </a:p>
      </dgm:t>
    </dgm:pt>
    <dgm:pt modelId="{C02A2B41-88AC-624E-91E4-D3C1252ADDB9}" type="parTrans" cxnId="{BC18FB6C-A9C3-EA4E-B38A-67B27C866EEE}">
      <dgm:prSet/>
      <dgm:spPr/>
      <dgm:t>
        <a:bodyPr/>
        <a:lstStyle/>
        <a:p>
          <a:endParaRPr lang="en-US"/>
        </a:p>
      </dgm:t>
    </dgm:pt>
    <dgm:pt modelId="{212D2F85-395D-1043-8C94-3CD3DDBDAE0A}" type="sibTrans" cxnId="{BC18FB6C-A9C3-EA4E-B38A-67B27C866EEE}">
      <dgm:prSet/>
      <dgm:spPr/>
      <dgm:t>
        <a:bodyPr/>
        <a:lstStyle/>
        <a:p>
          <a:endParaRPr lang="en-US"/>
        </a:p>
      </dgm:t>
    </dgm:pt>
    <dgm:pt modelId="{66053744-4688-7C41-8085-DBAB86F7CF93}" type="pres">
      <dgm:prSet presAssocID="{37989F46-99B4-2941-A118-02D961B2E94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47CA09-3FFE-974E-8187-A916673C8E54}" type="pres">
      <dgm:prSet presAssocID="{62738818-D2B0-8546-8CEB-BB3E36553B29}" presName="parentLin" presStyleCnt="0"/>
      <dgm:spPr/>
    </dgm:pt>
    <dgm:pt modelId="{9C57CBDD-7457-F54B-A047-EB795D3B5E9D}" type="pres">
      <dgm:prSet presAssocID="{62738818-D2B0-8546-8CEB-BB3E36553B2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D933475-F4F0-864E-AF70-0B9DB42C376C}" type="pres">
      <dgm:prSet presAssocID="{62738818-D2B0-8546-8CEB-BB3E36553B29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0BB462-4494-D54B-988C-97B7AB11CD59}" type="pres">
      <dgm:prSet presAssocID="{62738818-D2B0-8546-8CEB-BB3E36553B29}" presName="negativeSpace" presStyleCnt="0"/>
      <dgm:spPr/>
    </dgm:pt>
    <dgm:pt modelId="{C2D9FF49-4668-E843-9E89-A980502266A3}" type="pres">
      <dgm:prSet presAssocID="{62738818-D2B0-8546-8CEB-BB3E36553B29}" presName="childText" presStyleLbl="conFgAcc1" presStyleIdx="0" presStyleCnt="3" custLinFactNeighborX="1852" custLinFactNeighborY="921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12FC5-0F4B-1048-AB3B-1F353AFBFBBD}" type="pres">
      <dgm:prSet presAssocID="{218344E4-E958-BF40-86A5-D7F93333DF68}" presName="spaceBetweenRectangles" presStyleCnt="0"/>
      <dgm:spPr/>
    </dgm:pt>
    <dgm:pt modelId="{C0E003F8-F25E-6C45-A751-BD657BBAD649}" type="pres">
      <dgm:prSet presAssocID="{8AFD8389-3D2A-6E45-8236-9F271D005F06}" presName="parentLin" presStyleCnt="0"/>
      <dgm:spPr/>
    </dgm:pt>
    <dgm:pt modelId="{BE7C491F-FE76-E248-BFB9-686776C17359}" type="pres">
      <dgm:prSet presAssocID="{8AFD8389-3D2A-6E45-8236-9F271D005F0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FDA8CB5-3A31-4B45-AA79-1D522195A532}" type="pres">
      <dgm:prSet presAssocID="{8AFD8389-3D2A-6E45-8236-9F271D005F06}" presName="parentText" presStyleLbl="node1" presStyleIdx="1" presStyleCnt="3" custLinFactNeighborY="256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9C1820-4170-D54E-A757-4F9FF0A71896}" type="pres">
      <dgm:prSet presAssocID="{8AFD8389-3D2A-6E45-8236-9F271D005F06}" presName="negativeSpace" presStyleCnt="0"/>
      <dgm:spPr/>
    </dgm:pt>
    <dgm:pt modelId="{EAEAE342-79E6-834E-A583-2B7971C661D5}" type="pres">
      <dgm:prSet presAssocID="{8AFD8389-3D2A-6E45-8236-9F271D005F06}" presName="childText" presStyleLbl="conFgAcc1" presStyleIdx="1" presStyleCnt="3" custLinFactY="2997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529E74-5E67-5547-84B9-8AB5A0E6D66C}" type="pres">
      <dgm:prSet presAssocID="{4772B47B-0B03-4D4A-99BA-B1AFBA1DD43E}" presName="spaceBetweenRectangles" presStyleCnt="0"/>
      <dgm:spPr/>
    </dgm:pt>
    <dgm:pt modelId="{539AECB8-2945-F84B-A9A1-150F749479ED}" type="pres">
      <dgm:prSet presAssocID="{BE7380FB-9D92-8D4C-BD32-BB29E9B7021D}" presName="parentLin" presStyleCnt="0"/>
      <dgm:spPr/>
    </dgm:pt>
    <dgm:pt modelId="{7313D7C1-04A6-7E49-B778-60814A6B4148}" type="pres">
      <dgm:prSet presAssocID="{BE7380FB-9D92-8D4C-BD32-BB29E9B7021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7A4C1342-28E8-624D-96CE-93DD44F3F796}" type="pres">
      <dgm:prSet presAssocID="{BE7380FB-9D92-8D4C-BD32-BB29E9B7021D}" presName="parentText" presStyleLbl="node1" presStyleIdx="2" presStyleCnt="3" custLinFactNeighborX="11111" custLinFactNeighborY="227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7AA6A0-E40C-F747-8F13-3168F35E6381}" type="pres">
      <dgm:prSet presAssocID="{BE7380FB-9D92-8D4C-BD32-BB29E9B7021D}" presName="negativeSpace" presStyleCnt="0"/>
      <dgm:spPr/>
    </dgm:pt>
    <dgm:pt modelId="{4A1E96D7-D104-3D4D-83D6-C323397940D7}" type="pres">
      <dgm:prSet presAssocID="{BE7380FB-9D92-8D4C-BD32-BB29E9B7021D}" presName="childText" presStyleLbl="conFgAcc1" presStyleIdx="2" presStyleCnt="3" custLinFactY="28869" custLinFactNeighborX="-2407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0E544B-C438-6A44-B571-4E5A22618714}" srcId="{8AFD8389-3D2A-6E45-8236-9F271D005F06}" destId="{4BA34946-53D3-5D4B-B9B4-B1ACB072C000}" srcOrd="0" destOrd="0" parTransId="{FC2588D3-CE58-9A4D-B3D6-23B13BAC1F8D}" sibTransId="{7E030789-CE71-C044-B6DE-5954EF7FBECD}"/>
    <dgm:cxn modelId="{59847B5E-FB03-7B45-9102-55EB07A959A6}" srcId="{BE7380FB-9D92-8D4C-BD32-BB29E9B7021D}" destId="{AE07CF67-0540-5946-8A9D-DBA2C6ED11EE}" srcOrd="1" destOrd="0" parTransId="{ADE39F79-E16F-2040-A8F3-8A9AB54B4DC9}" sibTransId="{40134DCA-7717-7441-907B-B085F5A2C8F0}"/>
    <dgm:cxn modelId="{F075C081-B03B-BE4F-A728-8408050BFDEF}" srcId="{37989F46-99B4-2941-A118-02D961B2E946}" destId="{62738818-D2B0-8546-8CEB-BB3E36553B29}" srcOrd="0" destOrd="0" parTransId="{9527E191-53D4-E647-93A8-01378B4186B1}" sibTransId="{218344E4-E958-BF40-86A5-D7F93333DF68}"/>
    <dgm:cxn modelId="{47C5CE49-7D61-9D44-832E-4A2041297610}" type="presOf" srcId="{BE7380FB-9D92-8D4C-BD32-BB29E9B7021D}" destId="{7313D7C1-04A6-7E49-B778-60814A6B4148}" srcOrd="0" destOrd="0" presId="urn:microsoft.com/office/officeart/2005/8/layout/list1"/>
    <dgm:cxn modelId="{BC18FB6C-A9C3-EA4E-B38A-67B27C866EEE}" srcId="{4BA34946-53D3-5D4B-B9B4-B1ACB072C000}" destId="{BF436C04-1F6A-484E-B162-07FB1F720531}" srcOrd="1" destOrd="0" parTransId="{C02A2B41-88AC-624E-91E4-D3C1252ADDB9}" sibTransId="{212D2F85-395D-1043-8C94-3CD3DDBDAE0A}"/>
    <dgm:cxn modelId="{41399B38-CE82-B148-AD88-0215ED01D099}" type="presOf" srcId="{AE07CF67-0540-5946-8A9D-DBA2C6ED11EE}" destId="{4A1E96D7-D104-3D4D-83D6-C323397940D7}" srcOrd="0" destOrd="1" presId="urn:microsoft.com/office/officeart/2005/8/layout/list1"/>
    <dgm:cxn modelId="{B7979EBA-7E41-464D-8CB0-B485354475E0}" type="presOf" srcId="{37989F46-99B4-2941-A118-02D961B2E946}" destId="{66053744-4688-7C41-8085-DBAB86F7CF93}" srcOrd="0" destOrd="0" presId="urn:microsoft.com/office/officeart/2005/8/layout/list1"/>
    <dgm:cxn modelId="{85A733BB-239A-4049-ADC3-1A7D4026E808}" srcId="{BE7380FB-9D92-8D4C-BD32-BB29E9B7021D}" destId="{BB16847A-4924-994A-AEE4-6929A6452492}" srcOrd="0" destOrd="0" parTransId="{BDE8B804-B523-0A45-BDFB-3F5A5BF7E064}" sibTransId="{376BB039-9788-AF46-A02B-996761603C61}"/>
    <dgm:cxn modelId="{65DD26A8-C8A7-2D40-BDFF-A09507CBE3CF}" type="presOf" srcId="{8AFD8389-3D2A-6E45-8236-9F271D005F06}" destId="{6FDA8CB5-3A31-4B45-AA79-1D522195A532}" srcOrd="1" destOrd="0" presId="urn:microsoft.com/office/officeart/2005/8/layout/list1"/>
    <dgm:cxn modelId="{F3DA726D-15C4-5040-9DFD-01674C486A29}" type="presOf" srcId="{BF436C04-1F6A-484E-B162-07FB1F720531}" destId="{EAEAE342-79E6-834E-A583-2B7971C661D5}" srcOrd="0" destOrd="2" presId="urn:microsoft.com/office/officeart/2005/8/layout/list1"/>
    <dgm:cxn modelId="{87A980F0-3088-5C48-9515-EFF6C6BF3F95}" type="presOf" srcId="{DAE64269-F34E-C043-ACE8-03C3BC62B9A9}" destId="{4A1E96D7-D104-3D4D-83D6-C323397940D7}" srcOrd="0" destOrd="2" presId="urn:microsoft.com/office/officeart/2005/8/layout/list1"/>
    <dgm:cxn modelId="{90E25D3D-413B-4949-8DC4-B7ABDEAD500A}" srcId="{4BA34946-53D3-5D4B-B9B4-B1ACB072C000}" destId="{4616D7DF-7CFC-1B4D-A421-97FD83195511}" srcOrd="0" destOrd="0" parTransId="{1FA601C1-3489-E54B-82A0-84744351AF93}" sibTransId="{509D03CF-0226-5149-9222-B3A326760933}"/>
    <dgm:cxn modelId="{898F6C06-2F2F-E641-859F-7F840BE19A85}" srcId="{37989F46-99B4-2941-A118-02D961B2E946}" destId="{8AFD8389-3D2A-6E45-8236-9F271D005F06}" srcOrd="1" destOrd="0" parTransId="{C5E9CBEA-91F2-6749-B571-1FD028367F50}" sibTransId="{4772B47B-0B03-4D4A-99BA-B1AFBA1DD43E}"/>
    <dgm:cxn modelId="{B8FF301E-FE27-F245-9BE6-FFD54CAC23FA}" srcId="{9B09E97E-70B3-7747-AFBC-668ABB67F37B}" destId="{4D6EC39B-5630-D44B-9CFA-3532422199E1}" srcOrd="1" destOrd="0" parTransId="{E6B4BF4F-CC15-1040-ABF1-2D8D2A292680}" sibTransId="{1997CBA1-F6E5-5A40-94F2-D3940312BD9D}"/>
    <dgm:cxn modelId="{E8F97034-2EF8-1845-8FE1-BD1426BD33DC}" srcId="{9B09E97E-70B3-7747-AFBC-668ABB67F37B}" destId="{27096A94-4C36-3344-AC71-C598F5B947AB}" srcOrd="0" destOrd="0" parTransId="{CEFD315F-FDB3-0C40-9A9A-B42747A8C9EC}" sibTransId="{2A8130D2-B3AB-7D44-B4EF-435D528E0DAA}"/>
    <dgm:cxn modelId="{5D0BF91B-135A-4943-8831-64D7FACF9E70}" type="presOf" srcId="{62738818-D2B0-8546-8CEB-BB3E36553B29}" destId="{9C57CBDD-7457-F54B-A047-EB795D3B5E9D}" srcOrd="0" destOrd="0" presId="urn:microsoft.com/office/officeart/2005/8/layout/list1"/>
    <dgm:cxn modelId="{9B8E11C2-645F-7C48-95B1-92EF757E85C7}" type="presOf" srcId="{4D6EC39B-5630-D44B-9CFA-3532422199E1}" destId="{C2D9FF49-4668-E843-9E89-A980502266A3}" srcOrd="0" destOrd="2" presId="urn:microsoft.com/office/officeart/2005/8/layout/list1"/>
    <dgm:cxn modelId="{AB2980C3-5378-2945-8BF3-78B0A1B900EE}" type="presOf" srcId="{4616D7DF-7CFC-1B4D-A421-97FD83195511}" destId="{EAEAE342-79E6-834E-A583-2B7971C661D5}" srcOrd="0" destOrd="1" presId="urn:microsoft.com/office/officeart/2005/8/layout/list1"/>
    <dgm:cxn modelId="{5DAE9319-ACE6-314B-B0F4-4AA519B3A537}" type="presOf" srcId="{8AFD8389-3D2A-6E45-8236-9F271D005F06}" destId="{BE7C491F-FE76-E248-BFB9-686776C17359}" srcOrd="0" destOrd="0" presId="urn:microsoft.com/office/officeart/2005/8/layout/list1"/>
    <dgm:cxn modelId="{16CEDD14-7537-C44F-A160-490F1A722A6E}" srcId="{37989F46-99B4-2941-A118-02D961B2E946}" destId="{BE7380FB-9D92-8D4C-BD32-BB29E9B7021D}" srcOrd="2" destOrd="0" parTransId="{C0F84D58-26CD-5E44-B324-5EA096D0294B}" sibTransId="{B9140AF8-2754-2543-B640-F7CA0673382D}"/>
    <dgm:cxn modelId="{90EF34B9-2111-AA4F-8F49-5E4EF9B4899A}" type="presOf" srcId="{BB16847A-4924-994A-AEE4-6929A6452492}" destId="{4A1E96D7-D104-3D4D-83D6-C323397940D7}" srcOrd="0" destOrd="0" presId="urn:microsoft.com/office/officeart/2005/8/layout/list1"/>
    <dgm:cxn modelId="{43C85C8B-18AA-B54B-8E50-2878E93CE5C4}" type="presOf" srcId="{27096A94-4C36-3344-AC71-C598F5B947AB}" destId="{C2D9FF49-4668-E843-9E89-A980502266A3}" srcOrd="0" destOrd="1" presId="urn:microsoft.com/office/officeart/2005/8/layout/list1"/>
    <dgm:cxn modelId="{9742465E-0E0C-A848-8AC9-A6536AB59C9D}" type="presOf" srcId="{BE7380FB-9D92-8D4C-BD32-BB29E9B7021D}" destId="{7A4C1342-28E8-624D-96CE-93DD44F3F796}" srcOrd="1" destOrd="0" presId="urn:microsoft.com/office/officeart/2005/8/layout/list1"/>
    <dgm:cxn modelId="{916C8255-8E9A-B14E-BD4A-889A189A5671}" srcId="{AE07CF67-0540-5946-8A9D-DBA2C6ED11EE}" destId="{DAE64269-F34E-C043-ACE8-03C3BC62B9A9}" srcOrd="0" destOrd="0" parTransId="{7574D571-43FB-5748-AD51-2786195C96D9}" sibTransId="{0C8A97ED-CF1C-BC42-90E5-0D3D504A7567}"/>
    <dgm:cxn modelId="{31AB33C8-52E1-EF48-A874-CF9A2147F38A}" type="presOf" srcId="{9B09E97E-70B3-7747-AFBC-668ABB67F37B}" destId="{C2D9FF49-4668-E843-9E89-A980502266A3}" srcOrd="0" destOrd="0" presId="urn:microsoft.com/office/officeart/2005/8/layout/list1"/>
    <dgm:cxn modelId="{EB8620D1-714A-A04E-8A9D-88CAFA4FBB5E}" srcId="{62738818-D2B0-8546-8CEB-BB3E36553B29}" destId="{9B09E97E-70B3-7747-AFBC-668ABB67F37B}" srcOrd="0" destOrd="0" parTransId="{E5795F71-526B-0441-81FD-E30EEC231CC9}" sibTransId="{FF1D20E4-B2FF-0044-8B83-E0CDBE29DDEB}"/>
    <dgm:cxn modelId="{A23D2CF2-3736-DE42-A4CA-CF5893347113}" type="presOf" srcId="{62738818-D2B0-8546-8CEB-BB3E36553B29}" destId="{9D933475-F4F0-864E-AF70-0B9DB42C376C}" srcOrd="1" destOrd="0" presId="urn:microsoft.com/office/officeart/2005/8/layout/list1"/>
    <dgm:cxn modelId="{1515C49F-125C-8342-AB0E-A2B9CB6D6BBE}" type="presOf" srcId="{4BA34946-53D3-5D4B-B9B4-B1ACB072C000}" destId="{EAEAE342-79E6-834E-A583-2B7971C661D5}" srcOrd="0" destOrd="0" presId="urn:microsoft.com/office/officeart/2005/8/layout/list1"/>
    <dgm:cxn modelId="{31689EC5-666C-594C-AA0B-25E703B6C1D3}" type="presParOf" srcId="{66053744-4688-7C41-8085-DBAB86F7CF93}" destId="{9047CA09-3FFE-974E-8187-A916673C8E54}" srcOrd="0" destOrd="0" presId="urn:microsoft.com/office/officeart/2005/8/layout/list1"/>
    <dgm:cxn modelId="{D81589A9-6E7D-2E43-A19F-67823EDC7567}" type="presParOf" srcId="{9047CA09-3FFE-974E-8187-A916673C8E54}" destId="{9C57CBDD-7457-F54B-A047-EB795D3B5E9D}" srcOrd="0" destOrd="0" presId="urn:microsoft.com/office/officeart/2005/8/layout/list1"/>
    <dgm:cxn modelId="{B27AB197-B957-DD43-88F2-DB857BBE7CB7}" type="presParOf" srcId="{9047CA09-3FFE-974E-8187-A916673C8E54}" destId="{9D933475-F4F0-864E-AF70-0B9DB42C376C}" srcOrd="1" destOrd="0" presId="urn:microsoft.com/office/officeart/2005/8/layout/list1"/>
    <dgm:cxn modelId="{BE70E596-BB67-9249-A937-D68FF5E2BF32}" type="presParOf" srcId="{66053744-4688-7C41-8085-DBAB86F7CF93}" destId="{D80BB462-4494-D54B-988C-97B7AB11CD59}" srcOrd="1" destOrd="0" presId="urn:microsoft.com/office/officeart/2005/8/layout/list1"/>
    <dgm:cxn modelId="{97407587-99FC-E043-BFF7-6A677A268F53}" type="presParOf" srcId="{66053744-4688-7C41-8085-DBAB86F7CF93}" destId="{C2D9FF49-4668-E843-9E89-A980502266A3}" srcOrd="2" destOrd="0" presId="urn:microsoft.com/office/officeart/2005/8/layout/list1"/>
    <dgm:cxn modelId="{557C0B54-EE0A-5747-B7E4-CEE00A2EFCDF}" type="presParOf" srcId="{66053744-4688-7C41-8085-DBAB86F7CF93}" destId="{A2A12FC5-0F4B-1048-AB3B-1F353AFBFBBD}" srcOrd="3" destOrd="0" presId="urn:microsoft.com/office/officeart/2005/8/layout/list1"/>
    <dgm:cxn modelId="{E9A1AAAF-BD13-6247-B55E-0126DDC3C1DA}" type="presParOf" srcId="{66053744-4688-7C41-8085-DBAB86F7CF93}" destId="{C0E003F8-F25E-6C45-A751-BD657BBAD649}" srcOrd="4" destOrd="0" presId="urn:microsoft.com/office/officeart/2005/8/layout/list1"/>
    <dgm:cxn modelId="{65910976-8F48-B34A-AC69-B533538BA490}" type="presParOf" srcId="{C0E003F8-F25E-6C45-A751-BD657BBAD649}" destId="{BE7C491F-FE76-E248-BFB9-686776C17359}" srcOrd="0" destOrd="0" presId="urn:microsoft.com/office/officeart/2005/8/layout/list1"/>
    <dgm:cxn modelId="{AFCF938C-19D1-CF42-A7AE-861C2EAE6138}" type="presParOf" srcId="{C0E003F8-F25E-6C45-A751-BD657BBAD649}" destId="{6FDA8CB5-3A31-4B45-AA79-1D522195A532}" srcOrd="1" destOrd="0" presId="urn:microsoft.com/office/officeart/2005/8/layout/list1"/>
    <dgm:cxn modelId="{F8DB60DF-A10C-7540-8322-4410137F4C0F}" type="presParOf" srcId="{66053744-4688-7C41-8085-DBAB86F7CF93}" destId="{0C9C1820-4170-D54E-A757-4F9FF0A71896}" srcOrd="5" destOrd="0" presId="urn:microsoft.com/office/officeart/2005/8/layout/list1"/>
    <dgm:cxn modelId="{0BE1A0EA-B446-2948-8AAF-6133D8B41509}" type="presParOf" srcId="{66053744-4688-7C41-8085-DBAB86F7CF93}" destId="{EAEAE342-79E6-834E-A583-2B7971C661D5}" srcOrd="6" destOrd="0" presId="urn:microsoft.com/office/officeart/2005/8/layout/list1"/>
    <dgm:cxn modelId="{1F676AC4-43D3-5846-870A-3344A24BEDE8}" type="presParOf" srcId="{66053744-4688-7C41-8085-DBAB86F7CF93}" destId="{AC529E74-5E67-5547-84B9-8AB5A0E6D66C}" srcOrd="7" destOrd="0" presId="urn:microsoft.com/office/officeart/2005/8/layout/list1"/>
    <dgm:cxn modelId="{83B42A5E-7CC7-AA45-AD59-8917D8DAB4D4}" type="presParOf" srcId="{66053744-4688-7C41-8085-DBAB86F7CF93}" destId="{539AECB8-2945-F84B-A9A1-150F749479ED}" srcOrd="8" destOrd="0" presId="urn:microsoft.com/office/officeart/2005/8/layout/list1"/>
    <dgm:cxn modelId="{8B5C36A0-B871-C845-B717-0AC12A2F221C}" type="presParOf" srcId="{539AECB8-2945-F84B-A9A1-150F749479ED}" destId="{7313D7C1-04A6-7E49-B778-60814A6B4148}" srcOrd="0" destOrd="0" presId="urn:microsoft.com/office/officeart/2005/8/layout/list1"/>
    <dgm:cxn modelId="{AA362011-33B9-EE42-83DB-6877EFC30416}" type="presParOf" srcId="{539AECB8-2945-F84B-A9A1-150F749479ED}" destId="{7A4C1342-28E8-624D-96CE-93DD44F3F796}" srcOrd="1" destOrd="0" presId="urn:microsoft.com/office/officeart/2005/8/layout/list1"/>
    <dgm:cxn modelId="{27D9F8E3-55A3-4645-BA63-A8A3F8CDD5FA}" type="presParOf" srcId="{66053744-4688-7C41-8085-DBAB86F7CF93}" destId="{2E7AA6A0-E40C-F747-8F13-3168F35E6381}" srcOrd="9" destOrd="0" presId="urn:microsoft.com/office/officeart/2005/8/layout/list1"/>
    <dgm:cxn modelId="{9E6E1EE6-E1EC-B84D-A5CF-705DD4C0AA90}" type="presParOf" srcId="{66053744-4688-7C41-8085-DBAB86F7CF93}" destId="{4A1E96D7-D104-3D4D-83D6-C323397940D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CC0D5C-FE19-F040-BD5B-682B768541C6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D81E8C-ECE1-CB46-8E74-9A3E784DA702}">
      <dgm:prSet/>
      <dgm:spPr/>
      <dgm:t>
        <a:bodyPr/>
        <a:lstStyle/>
        <a:p>
          <a:pPr rtl="0"/>
          <a:r>
            <a:rPr lang="en-US" dirty="0" smtClean="0"/>
            <a:t>SVM</a:t>
          </a:r>
          <a:endParaRPr lang="en-US" dirty="0"/>
        </a:p>
      </dgm:t>
    </dgm:pt>
    <dgm:pt modelId="{8A3F9888-E10D-1444-8261-B83C8F32C945}" type="parTrans" cxnId="{C3D0E226-1207-A247-B711-4A339C5FFF8A}">
      <dgm:prSet/>
      <dgm:spPr/>
      <dgm:t>
        <a:bodyPr/>
        <a:lstStyle/>
        <a:p>
          <a:endParaRPr lang="en-US"/>
        </a:p>
      </dgm:t>
    </dgm:pt>
    <dgm:pt modelId="{5D2A7F68-C736-804F-9FA1-627114587CD8}" type="sibTrans" cxnId="{C3D0E226-1207-A247-B711-4A339C5FFF8A}">
      <dgm:prSet/>
      <dgm:spPr/>
      <dgm:t>
        <a:bodyPr/>
        <a:lstStyle/>
        <a:p>
          <a:endParaRPr lang="en-US"/>
        </a:p>
      </dgm:t>
    </dgm:pt>
    <dgm:pt modelId="{D7E9D647-9AD8-354C-A9D4-71B85892E728}">
      <dgm:prSet/>
      <dgm:spPr/>
      <dgm:t>
        <a:bodyPr/>
        <a:lstStyle/>
        <a:p>
          <a:pPr rtl="0"/>
          <a:r>
            <a:rPr lang="en-US" dirty="0" smtClean="0"/>
            <a:t>Melanoma</a:t>
          </a:r>
          <a:endParaRPr lang="en-US" dirty="0"/>
        </a:p>
      </dgm:t>
    </dgm:pt>
    <dgm:pt modelId="{2933F76A-5BBC-6B46-A42D-79423152FA66}" type="parTrans" cxnId="{11435B14-8DFC-8647-881E-E76150786265}">
      <dgm:prSet/>
      <dgm:spPr/>
      <dgm:t>
        <a:bodyPr/>
        <a:lstStyle/>
        <a:p>
          <a:endParaRPr lang="en-US"/>
        </a:p>
      </dgm:t>
    </dgm:pt>
    <dgm:pt modelId="{A7A8022F-6AD9-EB41-9FC3-FB00DF507D84}" type="sibTrans" cxnId="{11435B14-8DFC-8647-881E-E76150786265}">
      <dgm:prSet/>
      <dgm:spPr/>
      <dgm:t>
        <a:bodyPr/>
        <a:lstStyle/>
        <a:p>
          <a:endParaRPr lang="en-US"/>
        </a:p>
      </dgm:t>
    </dgm:pt>
    <dgm:pt modelId="{721D38B1-2C59-784E-9397-C0E2FB4AF3C3}">
      <dgm:prSet/>
      <dgm:spPr/>
      <dgm:t>
        <a:bodyPr/>
        <a:lstStyle/>
        <a:p>
          <a:pPr rtl="0"/>
          <a:r>
            <a:rPr lang="en-US" dirty="0" smtClean="0"/>
            <a:t>Sensitivity: 77.85%</a:t>
          </a:r>
          <a:endParaRPr lang="en-US" dirty="0"/>
        </a:p>
      </dgm:t>
    </dgm:pt>
    <dgm:pt modelId="{4E731F2E-8ED6-C143-88E5-467FE4E020A6}" type="parTrans" cxnId="{1104A0D4-44FA-EC41-A65B-F3C6E3B1A527}">
      <dgm:prSet/>
      <dgm:spPr/>
      <dgm:t>
        <a:bodyPr/>
        <a:lstStyle/>
        <a:p>
          <a:endParaRPr lang="en-US"/>
        </a:p>
      </dgm:t>
    </dgm:pt>
    <dgm:pt modelId="{28C9C8FD-9676-C740-823F-C9263A80CB5C}" type="sibTrans" cxnId="{1104A0D4-44FA-EC41-A65B-F3C6E3B1A527}">
      <dgm:prSet/>
      <dgm:spPr/>
      <dgm:t>
        <a:bodyPr/>
        <a:lstStyle/>
        <a:p>
          <a:endParaRPr lang="en-US"/>
        </a:p>
      </dgm:t>
    </dgm:pt>
    <dgm:pt modelId="{EBF1B889-FDAF-2043-95B7-B274E649E93A}">
      <dgm:prSet/>
      <dgm:spPr/>
      <dgm:t>
        <a:bodyPr/>
        <a:lstStyle/>
        <a:p>
          <a:pPr rtl="0"/>
          <a:r>
            <a:rPr lang="en-US" dirty="0" smtClean="0"/>
            <a:t>Specificity: 27.57%</a:t>
          </a:r>
          <a:endParaRPr lang="en-US" dirty="0"/>
        </a:p>
      </dgm:t>
    </dgm:pt>
    <dgm:pt modelId="{AEDC3316-9038-0B46-BFB8-4BFF6AD01B81}" type="parTrans" cxnId="{CDBC2AD9-C522-DB42-A3A7-51187C1C4F52}">
      <dgm:prSet/>
      <dgm:spPr/>
      <dgm:t>
        <a:bodyPr/>
        <a:lstStyle/>
        <a:p>
          <a:endParaRPr lang="en-US"/>
        </a:p>
      </dgm:t>
    </dgm:pt>
    <dgm:pt modelId="{3487D5E2-7921-3946-AB2F-CD991D6C2B20}" type="sibTrans" cxnId="{CDBC2AD9-C522-DB42-A3A7-51187C1C4F52}">
      <dgm:prSet/>
      <dgm:spPr/>
      <dgm:t>
        <a:bodyPr/>
        <a:lstStyle/>
        <a:p>
          <a:endParaRPr lang="en-US"/>
        </a:p>
      </dgm:t>
    </dgm:pt>
    <dgm:pt modelId="{C795A7D7-2C81-7649-A827-3F8D74BCB669}">
      <dgm:prSet/>
      <dgm:spPr/>
      <dgm:t>
        <a:bodyPr/>
        <a:lstStyle/>
        <a:p>
          <a:pPr rtl="0"/>
          <a:r>
            <a:rPr lang="en-US" dirty="0" smtClean="0"/>
            <a:t>BCC</a:t>
          </a:r>
          <a:endParaRPr lang="en-US" dirty="0"/>
        </a:p>
      </dgm:t>
    </dgm:pt>
    <dgm:pt modelId="{F57CC3DC-66D8-B641-985B-24622DB65187}" type="parTrans" cxnId="{4AAE0173-9DD2-7040-AD0B-40DBA88E0350}">
      <dgm:prSet/>
      <dgm:spPr/>
      <dgm:t>
        <a:bodyPr/>
        <a:lstStyle/>
        <a:p>
          <a:endParaRPr lang="en-US"/>
        </a:p>
      </dgm:t>
    </dgm:pt>
    <dgm:pt modelId="{F414661B-9EEA-0D4B-8BC3-35AFB44F21E8}" type="sibTrans" cxnId="{4AAE0173-9DD2-7040-AD0B-40DBA88E0350}">
      <dgm:prSet/>
      <dgm:spPr/>
      <dgm:t>
        <a:bodyPr/>
        <a:lstStyle/>
        <a:p>
          <a:endParaRPr lang="en-US"/>
        </a:p>
      </dgm:t>
    </dgm:pt>
    <dgm:pt modelId="{E7F63171-C47A-0F49-975D-77512513FFB1}">
      <dgm:prSet/>
      <dgm:spPr/>
      <dgm:t>
        <a:bodyPr/>
        <a:lstStyle/>
        <a:p>
          <a:pPr rtl="0"/>
          <a:r>
            <a:rPr lang="en-US" dirty="0" smtClean="0"/>
            <a:t>Sensitivity: 95.57%</a:t>
          </a:r>
          <a:endParaRPr lang="en-US" dirty="0"/>
        </a:p>
      </dgm:t>
    </dgm:pt>
    <dgm:pt modelId="{5D7985D8-1F09-D644-AA31-A9BC066D4261}" type="parTrans" cxnId="{ACF7123F-ACFE-6F49-8BB7-BEC22FC1E831}">
      <dgm:prSet/>
      <dgm:spPr/>
      <dgm:t>
        <a:bodyPr/>
        <a:lstStyle/>
        <a:p>
          <a:endParaRPr lang="en-US"/>
        </a:p>
      </dgm:t>
    </dgm:pt>
    <dgm:pt modelId="{CBF56567-43A6-D644-8FB4-D5B1F148BA46}" type="sibTrans" cxnId="{ACF7123F-ACFE-6F49-8BB7-BEC22FC1E831}">
      <dgm:prSet/>
      <dgm:spPr/>
      <dgm:t>
        <a:bodyPr/>
        <a:lstStyle/>
        <a:p>
          <a:endParaRPr lang="en-US"/>
        </a:p>
      </dgm:t>
    </dgm:pt>
    <dgm:pt modelId="{1C98E482-2802-C347-805F-99131873843A}">
      <dgm:prSet/>
      <dgm:spPr/>
      <dgm:t>
        <a:bodyPr/>
        <a:lstStyle/>
        <a:p>
          <a:pPr rtl="0"/>
          <a:r>
            <a:rPr lang="en-US" dirty="0" smtClean="0"/>
            <a:t>Specificity: 36.76%</a:t>
          </a:r>
          <a:endParaRPr lang="en-US" dirty="0"/>
        </a:p>
      </dgm:t>
    </dgm:pt>
    <dgm:pt modelId="{6C4D45D0-11F0-3941-9D9C-C108F461EFCA}" type="parTrans" cxnId="{77DF38B4-C531-894D-9479-50E85C032EA0}">
      <dgm:prSet/>
      <dgm:spPr/>
      <dgm:t>
        <a:bodyPr/>
        <a:lstStyle/>
        <a:p>
          <a:endParaRPr lang="en-US"/>
        </a:p>
      </dgm:t>
    </dgm:pt>
    <dgm:pt modelId="{F797426B-5FB1-2A4F-982D-D51376952285}" type="sibTrans" cxnId="{77DF38B4-C531-894D-9479-50E85C032EA0}">
      <dgm:prSet/>
      <dgm:spPr/>
      <dgm:t>
        <a:bodyPr/>
        <a:lstStyle/>
        <a:p>
          <a:endParaRPr lang="en-US"/>
        </a:p>
      </dgm:t>
    </dgm:pt>
    <dgm:pt modelId="{5D768909-9C31-B244-85B2-B86684909FA4}" type="pres">
      <dgm:prSet presAssocID="{B7CC0D5C-FE19-F040-BD5B-682B768541C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107891-B0EE-AD4D-9AD4-46740A0C4740}" type="pres">
      <dgm:prSet presAssocID="{82D81E8C-ECE1-CB46-8E74-9A3E784DA702}" presName="parentLin" presStyleCnt="0"/>
      <dgm:spPr/>
    </dgm:pt>
    <dgm:pt modelId="{6CA4C3E0-F3ED-3D44-B4EF-D65DDCADE6BA}" type="pres">
      <dgm:prSet presAssocID="{82D81E8C-ECE1-CB46-8E74-9A3E784DA70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1B59B53-E8A0-B345-A748-CECE8D223E20}" type="pres">
      <dgm:prSet presAssocID="{82D81E8C-ECE1-CB46-8E74-9A3E784DA70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76CC6-CBC9-D14F-8D1B-74FA02F6B524}" type="pres">
      <dgm:prSet presAssocID="{82D81E8C-ECE1-CB46-8E74-9A3E784DA702}" presName="negativeSpace" presStyleCnt="0"/>
      <dgm:spPr/>
    </dgm:pt>
    <dgm:pt modelId="{C5588EA2-4A1D-D74D-8CDF-FC5E998FF3A6}" type="pres">
      <dgm:prSet presAssocID="{82D81E8C-ECE1-CB46-8E74-9A3E784DA702}" presName="childText" presStyleLbl="conFgAcc1" presStyleIdx="0" presStyleCnt="3">
        <dgm:presLayoutVars>
          <dgm:bulletEnabled val="1"/>
        </dgm:presLayoutVars>
      </dgm:prSet>
      <dgm:spPr>
        <a:ln>
          <a:noFill/>
        </a:ln>
      </dgm:spPr>
    </dgm:pt>
    <dgm:pt modelId="{8353236D-ED5B-A94A-A3A2-BF971A3F87F6}" type="pres">
      <dgm:prSet presAssocID="{5D2A7F68-C736-804F-9FA1-627114587CD8}" presName="spaceBetweenRectangles" presStyleCnt="0"/>
      <dgm:spPr/>
    </dgm:pt>
    <dgm:pt modelId="{692AB507-F1F7-7941-A86F-55D8D52DC97A}" type="pres">
      <dgm:prSet presAssocID="{D7E9D647-9AD8-354C-A9D4-71B85892E728}" presName="parentLin" presStyleCnt="0"/>
      <dgm:spPr/>
    </dgm:pt>
    <dgm:pt modelId="{44CFD1CB-818E-A04D-BC4F-F59605C58305}" type="pres">
      <dgm:prSet presAssocID="{D7E9D647-9AD8-354C-A9D4-71B85892E728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EC225005-16C8-714D-94D8-0E9CD3DF2362}" type="pres">
      <dgm:prSet presAssocID="{D7E9D647-9AD8-354C-A9D4-71B85892E72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3BD77-9B99-0544-BF16-99BE44857D49}" type="pres">
      <dgm:prSet presAssocID="{D7E9D647-9AD8-354C-A9D4-71B85892E728}" presName="negativeSpace" presStyleCnt="0"/>
      <dgm:spPr/>
    </dgm:pt>
    <dgm:pt modelId="{B5328AEC-F774-D64F-8DC6-9760F3098BEF}" type="pres">
      <dgm:prSet presAssocID="{D7E9D647-9AD8-354C-A9D4-71B85892E728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E984D-26C8-FB49-8608-473A248CDDC2}" type="pres">
      <dgm:prSet presAssocID="{A7A8022F-6AD9-EB41-9FC3-FB00DF507D84}" presName="spaceBetweenRectangles" presStyleCnt="0"/>
      <dgm:spPr/>
    </dgm:pt>
    <dgm:pt modelId="{747A9825-F797-9543-B830-76A1B435FB2F}" type="pres">
      <dgm:prSet presAssocID="{C795A7D7-2C81-7649-A827-3F8D74BCB669}" presName="parentLin" presStyleCnt="0"/>
      <dgm:spPr/>
    </dgm:pt>
    <dgm:pt modelId="{7DFED1AB-9CED-274C-ADF0-9F0859354D83}" type="pres">
      <dgm:prSet presAssocID="{C795A7D7-2C81-7649-A827-3F8D74BCB669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76E251A1-CB9F-474B-9256-61E5AC7B35A3}" type="pres">
      <dgm:prSet presAssocID="{C795A7D7-2C81-7649-A827-3F8D74BCB66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7F68B6-AC3D-4245-A8AC-C5EA358967BE}" type="pres">
      <dgm:prSet presAssocID="{C795A7D7-2C81-7649-A827-3F8D74BCB669}" presName="negativeSpace" presStyleCnt="0"/>
      <dgm:spPr/>
    </dgm:pt>
    <dgm:pt modelId="{4BC74DFB-C783-AC47-9D56-F5AD577D2647}" type="pres">
      <dgm:prSet presAssocID="{C795A7D7-2C81-7649-A827-3F8D74BCB669}" presName="childText" presStyleLbl="conFgAcc1" presStyleIdx="2" presStyleCnt="3" custLinFactNeighborX="37500" custLinFactNeighborY="620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11860F-362B-F042-B3AF-6DA9FEE044B8}" type="presOf" srcId="{721D38B1-2C59-784E-9397-C0E2FB4AF3C3}" destId="{B5328AEC-F774-D64F-8DC6-9760F3098BEF}" srcOrd="0" destOrd="0" presId="urn:microsoft.com/office/officeart/2005/8/layout/list1"/>
    <dgm:cxn modelId="{4AAE0173-9DD2-7040-AD0B-40DBA88E0350}" srcId="{B7CC0D5C-FE19-F040-BD5B-682B768541C6}" destId="{C795A7D7-2C81-7649-A827-3F8D74BCB669}" srcOrd="2" destOrd="0" parTransId="{F57CC3DC-66D8-B641-985B-24622DB65187}" sibTransId="{F414661B-9EEA-0D4B-8BC3-35AFB44F21E8}"/>
    <dgm:cxn modelId="{77DF38B4-C531-894D-9479-50E85C032EA0}" srcId="{C795A7D7-2C81-7649-A827-3F8D74BCB669}" destId="{1C98E482-2802-C347-805F-99131873843A}" srcOrd="1" destOrd="0" parTransId="{6C4D45D0-11F0-3941-9D9C-C108F461EFCA}" sibTransId="{F797426B-5FB1-2A4F-982D-D51376952285}"/>
    <dgm:cxn modelId="{F487904F-A2C7-064B-B6EF-E12F70B39CC1}" type="presOf" srcId="{D7E9D647-9AD8-354C-A9D4-71B85892E728}" destId="{EC225005-16C8-714D-94D8-0E9CD3DF2362}" srcOrd="1" destOrd="0" presId="urn:microsoft.com/office/officeart/2005/8/layout/list1"/>
    <dgm:cxn modelId="{11435B14-8DFC-8647-881E-E76150786265}" srcId="{B7CC0D5C-FE19-F040-BD5B-682B768541C6}" destId="{D7E9D647-9AD8-354C-A9D4-71B85892E728}" srcOrd="1" destOrd="0" parTransId="{2933F76A-5BBC-6B46-A42D-79423152FA66}" sibTransId="{A7A8022F-6AD9-EB41-9FC3-FB00DF507D84}"/>
    <dgm:cxn modelId="{BBFE5A77-D4B3-E742-BEB1-C9FFE5012B57}" type="presOf" srcId="{82D81E8C-ECE1-CB46-8E74-9A3E784DA702}" destId="{71B59B53-E8A0-B345-A748-CECE8D223E20}" srcOrd="1" destOrd="0" presId="urn:microsoft.com/office/officeart/2005/8/layout/list1"/>
    <dgm:cxn modelId="{C3D0E226-1207-A247-B711-4A339C5FFF8A}" srcId="{B7CC0D5C-FE19-F040-BD5B-682B768541C6}" destId="{82D81E8C-ECE1-CB46-8E74-9A3E784DA702}" srcOrd="0" destOrd="0" parTransId="{8A3F9888-E10D-1444-8261-B83C8F32C945}" sibTransId="{5D2A7F68-C736-804F-9FA1-627114587CD8}"/>
    <dgm:cxn modelId="{62E8552D-8EF5-EC4E-801E-9CE4A2B1BF5F}" type="presOf" srcId="{C795A7D7-2C81-7649-A827-3F8D74BCB669}" destId="{7DFED1AB-9CED-274C-ADF0-9F0859354D83}" srcOrd="0" destOrd="0" presId="urn:microsoft.com/office/officeart/2005/8/layout/list1"/>
    <dgm:cxn modelId="{CDBC2AD9-C522-DB42-A3A7-51187C1C4F52}" srcId="{D7E9D647-9AD8-354C-A9D4-71B85892E728}" destId="{EBF1B889-FDAF-2043-95B7-B274E649E93A}" srcOrd="1" destOrd="0" parTransId="{AEDC3316-9038-0B46-BFB8-4BFF6AD01B81}" sibTransId="{3487D5E2-7921-3946-AB2F-CD991D6C2B20}"/>
    <dgm:cxn modelId="{9418BB96-DAD1-B745-8E72-DB5B6CA0EBC4}" type="presOf" srcId="{D7E9D647-9AD8-354C-A9D4-71B85892E728}" destId="{44CFD1CB-818E-A04D-BC4F-F59605C58305}" srcOrd="0" destOrd="0" presId="urn:microsoft.com/office/officeart/2005/8/layout/list1"/>
    <dgm:cxn modelId="{458E63A2-8A67-A246-B5B8-E15DB443B816}" type="presOf" srcId="{82D81E8C-ECE1-CB46-8E74-9A3E784DA702}" destId="{6CA4C3E0-F3ED-3D44-B4EF-D65DDCADE6BA}" srcOrd="0" destOrd="0" presId="urn:microsoft.com/office/officeart/2005/8/layout/list1"/>
    <dgm:cxn modelId="{ACF7123F-ACFE-6F49-8BB7-BEC22FC1E831}" srcId="{C795A7D7-2C81-7649-A827-3F8D74BCB669}" destId="{E7F63171-C47A-0F49-975D-77512513FFB1}" srcOrd="0" destOrd="0" parTransId="{5D7985D8-1F09-D644-AA31-A9BC066D4261}" sibTransId="{CBF56567-43A6-D644-8FB4-D5B1F148BA46}"/>
    <dgm:cxn modelId="{87E74E7E-F133-2841-957B-222903C05EA6}" type="presOf" srcId="{EBF1B889-FDAF-2043-95B7-B274E649E93A}" destId="{B5328AEC-F774-D64F-8DC6-9760F3098BEF}" srcOrd="0" destOrd="1" presId="urn:microsoft.com/office/officeart/2005/8/layout/list1"/>
    <dgm:cxn modelId="{1104A0D4-44FA-EC41-A65B-F3C6E3B1A527}" srcId="{D7E9D647-9AD8-354C-A9D4-71B85892E728}" destId="{721D38B1-2C59-784E-9397-C0E2FB4AF3C3}" srcOrd="0" destOrd="0" parTransId="{4E731F2E-8ED6-C143-88E5-467FE4E020A6}" sibTransId="{28C9C8FD-9676-C740-823F-C9263A80CB5C}"/>
    <dgm:cxn modelId="{14222EBF-D383-2243-821D-07F78A3CBBDF}" type="presOf" srcId="{E7F63171-C47A-0F49-975D-77512513FFB1}" destId="{4BC74DFB-C783-AC47-9D56-F5AD577D2647}" srcOrd="0" destOrd="0" presId="urn:microsoft.com/office/officeart/2005/8/layout/list1"/>
    <dgm:cxn modelId="{2569AAFA-D76F-8B47-9C5A-FD6B3D62F15F}" type="presOf" srcId="{C795A7D7-2C81-7649-A827-3F8D74BCB669}" destId="{76E251A1-CB9F-474B-9256-61E5AC7B35A3}" srcOrd="1" destOrd="0" presId="urn:microsoft.com/office/officeart/2005/8/layout/list1"/>
    <dgm:cxn modelId="{A214F66F-7400-324C-9822-AF4835DC35AD}" type="presOf" srcId="{1C98E482-2802-C347-805F-99131873843A}" destId="{4BC74DFB-C783-AC47-9D56-F5AD577D2647}" srcOrd="0" destOrd="1" presId="urn:microsoft.com/office/officeart/2005/8/layout/list1"/>
    <dgm:cxn modelId="{6331F60B-BF3A-CB48-9F17-144DE4A1A747}" type="presOf" srcId="{B7CC0D5C-FE19-F040-BD5B-682B768541C6}" destId="{5D768909-9C31-B244-85B2-B86684909FA4}" srcOrd="0" destOrd="0" presId="urn:microsoft.com/office/officeart/2005/8/layout/list1"/>
    <dgm:cxn modelId="{A3633D78-D898-5F46-AB3F-9D85B343F82C}" type="presParOf" srcId="{5D768909-9C31-B244-85B2-B86684909FA4}" destId="{87107891-B0EE-AD4D-9AD4-46740A0C4740}" srcOrd="0" destOrd="0" presId="urn:microsoft.com/office/officeart/2005/8/layout/list1"/>
    <dgm:cxn modelId="{6CF35872-FFCB-2446-99AB-56B62B349A31}" type="presParOf" srcId="{87107891-B0EE-AD4D-9AD4-46740A0C4740}" destId="{6CA4C3E0-F3ED-3D44-B4EF-D65DDCADE6BA}" srcOrd="0" destOrd="0" presId="urn:microsoft.com/office/officeart/2005/8/layout/list1"/>
    <dgm:cxn modelId="{B915A76E-FA16-174D-89A6-EE141ED72B28}" type="presParOf" srcId="{87107891-B0EE-AD4D-9AD4-46740A0C4740}" destId="{71B59B53-E8A0-B345-A748-CECE8D223E20}" srcOrd="1" destOrd="0" presId="urn:microsoft.com/office/officeart/2005/8/layout/list1"/>
    <dgm:cxn modelId="{8C0CFE79-CA41-9D46-AAE6-12A6CCA19157}" type="presParOf" srcId="{5D768909-9C31-B244-85B2-B86684909FA4}" destId="{AB976CC6-CBC9-D14F-8D1B-74FA02F6B524}" srcOrd="1" destOrd="0" presId="urn:microsoft.com/office/officeart/2005/8/layout/list1"/>
    <dgm:cxn modelId="{57AC7E29-70DF-B445-948F-62D9CD9C6580}" type="presParOf" srcId="{5D768909-9C31-B244-85B2-B86684909FA4}" destId="{C5588EA2-4A1D-D74D-8CDF-FC5E998FF3A6}" srcOrd="2" destOrd="0" presId="urn:microsoft.com/office/officeart/2005/8/layout/list1"/>
    <dgm:cxn modelId="{4ACE9916-37DC-BF42-BE61-08F4629539DB}" type="presParOf" srcId="{5D768909-9C31-B244-85B2-B86684909FA4}" destId="{8353236D-ED5B-A94A-A3A2-BF971A3F87F6}" srcOrd="3" destOrd="0" presId="urn:microsoft.com/office/officeart/2005/8/layout/list1"/>
    <dgm:cxn modelId="{98B66973-4E25-C24E-9EB6-D8BA258D230D}" type="presParOf" srcId="{5D768909-9C31-B244-85B2-B86684909FA4}" destId="{692AB507-F1F7-7941-A86F-55D8D52DC97A}" srcOrd="4" destOrd="0" presId="urn:microsoft.com/office/officeart/2005/8/layout/list1"/>
    <dgm:cxn modelId="{AEE2600A-6B42-584E-907D-F3608C7FFEE2}" type="presParOf" srcId="{692AB507-F1F7-7941-A86F-55D8D52DC97A}" destId="{44CFD1CB-818E-A04D-BC4F-F59605C58305}" srcOrd="0" destOrd="0" presId="urn:microsoft.com/office/officeart/2005/8/layout/list1"/>
    <dgm:cxn modelId="{527C1E18-55A0-3840-A8EA-5159F3A64286}" type="presParOf" srcId="{692AB507-F1F7-7941-A86F-55D8D52DC97A}" destId="{EC225005-16C8-714D-94D8-0E9CD3DF2362}" srcOrd="1" destOrd="0" presId="urn:microsoft.com/office/officeart/2005/8/layout/list1"/>
    <dgm:cxn modelId="{15B856A4-D73D-1249-8282-FC20DDEF46EF}" type="presParOf" srcId="{5D768909-9C31-B244-85B2-B86684909FA4}" destId="{8E13BD77-9B99-0544-BF16-99BE44857D49}" srcOrd="5" destOrd="0" presId="urn:microsoft.com/office/officeart/2005/8/layout/list1"/>
    <dgm:cxn modelId="{4E1031EC-248B-804D-AE92-B2732D6066AC}" type="presParOf" srcId="{5D768909-9C31-B244-85B2-B86684909FA4}" destId="{B5328AEC-F774-D64F-8DC6-9760F3098BEF}" srcOrd="6" destOrd="0" presId="urn:microsoft.com/office/officeart/2005/8/layout/list1"/>
    <dgm:cxn modelId="{23551C76-5DB5-5342-8FDB-4DA06314B0F6}" type="presParOf" srcId="{5D768909-9C31-B244-85B2-B86684909FA4}" destId="{1C9E984D-26C8-FB49-8608-473A248CDDC2}" srcOrd="7" destOrd="0" presId="urn:microsoft.com/office/officeart/2005/8/layout/list1"/>
    <dgm:cxn modelId="{081016DC-958D-DC43-9485-65A074DC894C}" type="presParOf" srcId="{5D768909-9C31-B244-85B2-B86684909FA4}" destId="{747A9825-F797-9543-B830-76A1B435FB2F}" srcOrd="8" destOrd="0" presId="urn:microsoft.com/office/officeart/2005/8/layout/list1"/>
    <dgm:cxn modelId="{09337C7A-9DD8-B548-B902-731DA17E4A84}" type="presParOf" srcId="{747A9825-F797-9543-B830-76A1B435FB2F}" destId="{7DFED1AB-9CED-274C-ADF0-9F0859354D83}" srcOrd="0" destOrd="0" presId="urn:microsoft.com/office/officeart/2005/8/layout/list1"/>
    <dgm:cxn modelId="{35404B1A-315F-EC4A-B6EF-08D84766B3D9}" type="presParOf" srcId="{747A9825-F797-9543-B830-76A1B435FB2F}" destId="{76E251A1-CB9F-474B-9256-61E5AC7B35A3}" srcOrd="1" destOrd="0" presId="urn:microsoft.com/office/officeart/2005/8/layout/list1"/>
    <dgm:cxn modelId="{57A1191B-110D-4646-84EF-6CD0783656A7}" type="presParOf" srcId="{5D768909-9C31-B244-85B2-B86684909FA4}" destId="{337F68B6-AC3D-4245-A8AC-C5EA358967BE}" srcOrd="9" destOrd="0" presId="urn:microsoft.com/office/officeart/2005/8/layout/list1"/>
    <dgm:cxn modelId="{2687D1A5-CA0D-2C4D-A48F-810E098E02D9}" type="presParOf" srcId="{5D768909-9C31-B244-85B2-B86684909FA4}" destId="{4BC74DFB-C783-AC47-9D56-F5AD577D264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2637BE1-E8E5-6B41-8817-95C69E798F7D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ED4F92-F33B-1C45-AA29-F8FE32252BC6}">
      <dgm:prSet custT="1"/>
      <dgm:spPr/>
      <dgm:t>
        <a:bodyPr/>
        <a:lstStyle/>
        <a:p>
          <a:pPr rtl="0"/>
          <a:r>
            <a:rPr lang="en-US" sz="1800" dirty="0" smtClean="0"/>
            <a:t>SVM + Feature Analysis</a:t>
          </a:r>
          <a:endParaRPr lang="en-US" sz="1800" dirty="0"/>
        </a:p>
      </dgm:t>
    </dgm:pt>
    <dgm:pt modelId="{10C94D5F-9446-124E-8131-66ED61A2D569}" type="parTrans" cxnId="{EBAC13C6-4521-5B42-AF71-0B10715875DB}">
      <dgm:prSet/>
      <dgm:spPr/>
      <dgm:t>
        <a:bodyPr/>
        <a:lstStyle/>
        <a:p>
          <a:endParaRPr lang="en-US"/>
        </a:p>
      </dgm:t>
    </dgm:pt>
    <dgm:pt modelId="{78E74D84-0E2E-1349-BFDC-C035790CE886}" type="sibTrans" cxnId="{EBAC13C6-4521-5B42-AF71-0B10715875DB}">
      <dgm:prSet/>
      <dgm:spPr/>
      <dgm:t>
        <a:bodyPr/>
        <a:lstStyle/>
        <a:p>
          <a:endParaRPr lang="en-US"/>
        </a:p>
      </dgm:t>
    </dgm:pt>
    <dgm:pt modelId="{4E2CA169-E886-7840-BF2E-E17C494E2C4B}">
      <dgm:prSet custT="1"/>
      <dgm:spPr/>
      <dgm:t>
        <a:bodyPr/>
        <a:lstStyle/>
        <a:p>
          <a:pPr rtl="0"/>
          <a:r>
            <a:rPr lang="en-US" sz="2400" dirty="0" smtClean="0"/>
            <a:t>Melanoma</a:t>
          </a:r>
          <a:endParaRPr lang="en-US" sz="2400" dirty="0"/>
        </a:p>
      </dgm:t>
    </dgm:pt>
    <dgm:pt modelId="{7FE605A7-A9C5-9A4F-8023-C86C83C57C65}" type="parTrans" cxnId="{840A3A8B-EB40-CB49-908C-13EDBC706C7F}">
      <dgm:prSet/>
      <dgm:spPr/>
      <dgm:t>
        <a:bodyPr/>
        <a:lstStyle/>
        <a:p>
          <a:endParaRPr lang="en-US"/>
        </a:p>
      </dgm:t>
    </dgm:pt>
    <dgm:pt modelId="{2E0B9203-4A2E-C640-9EB6-C18DCAAB024E}" type="sibTrans" cxnId="{840A3A8B-EB40-CB49-908C-13EDBC706C7F}">
      <dgm:prSet/>
      <dgm:spPr/>
      <dgm:t>
        <a:bodyPr/>
        <a:lstStyle/>
        <a:p>
          <a:endParaRPr lang="en-US"/>
        </a:p>
      </dgm:t>
    </dgm:pt>
    <dgm:pt modelId="{0AAFCD03-56EF-934A-A9FD-87EFC80E7A7E}">
      <dgm:prSet/>
      <dgm:spPr/>
      <dgm:t>
        <a:bodyPr/>
        <a:lstStyle/>
        <a:p>
          <a:pPr rtl="0"/>
          <a:r>
            <a:rPr lang="en-US" dirty="0" smtClean="0"/>
            <a:t>Sensitivity: 68.17%</a:t>
          </a:r>
          <a:endParaRPr lang="en-US" dirty="0"/>
        </a:p>
      </dgm:t>
    </dgm:pt>
    <dgm:pt modelId="{4F2FA053-5AF9-3A41-9B04-FB91D92AD897}" type="parTrans" cxnId="{2D39982B-2128-6546-8F03-0AB08BF76686}">
      <dgm:prSet/>
      <dgm:spPr/>
      <dgm:t>
        <a:bodyPr/>
        <a:lstStyle/>
        <a:p>
          <a:endParaRPr lang="en-US"/>
        </a:p>
      </dgm:t>
    </dgm:pt>
    <dgm:pt modelId="{AB25A30E-555E-EE42-80C4-C763AEAE1DE7}" type="sibTrans" cxnId="{2D39982B-2128-6546-8F03-0AB08BF76686}">
      <dgm:prSet/>
      <dgm:spPr/>
      <dgm:t>
        <a:bodyPr/>
        <a:lstStyle/>
        <a:p>
          <a:endParaRPr lang="en-US"/>
        </a:p>
      </dgm:t>
    </dgm:pt>
    <dgm:pt modelId="{5EC27C22-7B36-7E47-9C6B-8EECA7FD1720}">
      <dgm:prSet/>
      <dgm:spPr/>
      <dgm:t>
        <a:bodyPr/>
        <a:lstStyle/>
        <a:p>
          <a:pPr rtl="0"/>
          <a:r>
            <a:rPr lang="en-US" dirty="0" smtClean="0"/>
            <a:t>Specificity: 79.96%</a:t>
          </a:r>
          <a:endParaRPr lang="en-US" dirty="0"/>
        </a:p>
      </dgm:t>
    </dgm:pt>
    <dgm:pt modelId="{5C3431F7-5908-314F-A00F-68F88E031301}" type="parTrans" cxnId="{8A901B14-5473-C244-B3EA-48E5913FF879}">
      <dgm:prSet/>
      <dgm:spPr/>
      <dgm:t>
        <a:bodyPr/>
        <a:lstStyle/>
        <a:p>
          <a:endParaRPr lang="en-US"/>
        </a:p>
      </dgm:t>
    </dgm:pt>
    <dgm:pt modelId="{F426B399-2223-B449-8F9D-66452FDFC550}" type="sibTrans" cxnId="{8A901B14-5473-C244-B3EA-48E5913FF879}">
      <dgm:prSet/>
      <dgm:spPr/>
      <dgm:t>
        <a:bodyPr/>
        <a:lstStyle/>
        <a:p>
          <a:endParaRPr lang="en-US"/>
        </a:p>
      </dgm:t>
    </dgm:pt>
    <dgm:pt modelId="{51FC3D24-356A-CE4C-B465-50598DCC4BDB}">
      <dgm:prSet custT="1"/>
      <dgm:spPr/>
      <dgm:t>
        <a:bodyPr/>
        <a:lstStyle/>
        <a:p>
          <a:pPr rtl="0"/>
          <a:r>
            <a:rPr lang="en-US" sz="2400" dirty="0" smtClean="0"/>
            <a:t>BCC</a:t>
          </a:r>
          <a:endParaRPr lang="en-US" sz="2400" dirty="0"/>
        </a:p>
      </dgm:t>
    </dgm:pt>
    <dgm:pt modelId="{16375D15-B210-4D45-A6ED-3A63999B055C}" type="parTrans" cxnId="{070FCC57-E63C-B842-9CB6-CAF053B6D71A}">
      <dgm:prSet/>
      <dgm:spPr/>
      <dgm:t>
        <a:bodyPr/>
        <a:lstStyle/>
        <a:p>
          <a:endParaRPr lang="en-US"/>
        </a:p>
      </dgm:t>
    </dgm:pt>
    <dgm:pt modelId="{98700309-D588-8D40-A83D-47C3ECF72ACD}" type="sibTrans" cxnId="{070FCC57-E63C-B842-9CB6-CAF053B6D71A}">
      <dgm:prSet/>
      <dgm:spPr/>
      <dgm:t>
        <a:bodyPr/>
        <a:lstStyle/>
        <a:p>
          <a:endParaRPr lang="en-US"/>
        </a:p>
      </dgm:t>
    </dgm:pt>
    <dgm:pt modelId="{C4937B53-D97B-754C-B014-5D13783B8CD0}">
      <dgm:prSet/>
      <dgm:spPr/>
      <dgm:t>
        <a:bodyPr/>
        <a:lstStyle/>
        <a:p>
          <a:pPr rtl="0"/>
          <a:r>
            <a:rPr lang="en-US" dirty="0" smtClean="0"/>
            <a:t>Sensitivity: 77.08%</a:t>
          </a:r>
          <a:endParaRPr lang="en-US" dirty="0"/>
        </a:p>
      </dgm:t>
    </dgm:pt>
    <dgm:pt modelId="{87452DD4-6FD9-C541-A96F-F12D5CE4F6EC}" type="parTrans" cxnId="{C15A591E-0648-5242-BB18-B3EF3169FC6C}">
      <dgm:prSet/>
      <dgm:spPr/>
      <dgm:t>
        <a:bodyPr/>
        <a:lstStyle/>
        <a:p>
          <a:endParaRPr lang="en-US"/>
        </a:p>
      </dgm:t>
    </dgm:pt>
    <dgm:pt modelId="{8F6B08EB-8DB7-CF44-9C66-66306586DEB9}" type="sibTrans" cxnId="{C15A591E-0648-5242-BB18-B3EF3169FC6C}">
      <dgm:prSet/>
      <dgm:spPr/>
      <dgm:t>
        <a:bodyPr/>
        <a:lstStyle/>
        <a:p>
          <a:endParaRPr lang="en-US"/>
        </a:p>
      </dgm:t>
    </dgm:pt>
    <dgm:pt modelId="{AEEAC53C-16F9-9D46-AC5C-B51164FE0033}">
      <dgm:prSet/>
      <dgm:spPr/>
      <dgm:t>
        <a:bodyPr/>
        <a:lstStyle/>
        <a:p>
          <a:pPr rtl="0"/>
          <a:r>
            <a:rPr lang="en-US" dirty="0" smtClean="0"/>
            <a:t>Specificity: 97.85%</a:t>
          </a:r>
          <a:endParaRPr lang="en-US" dirty="0"/>
        </a:p>
      </dgm:t>
    </dgm:pt>
    <dgm:pt modelId="{4616B0A0-0092-4C4C-9691-87AFC57D13AE}" type="parTrans" cxnId="{6B0ADCDB-C648-A542-BDFB-8CE95D1EFECE}">
      <dgm:prSet/>
      <dgm:spPr/>
      <dgm:t>
        <a:bodyPr/>
        <a:lstStyle/>
        <a:p>
          <a:endParaRPr lang="en-US"/>
        </a:p>
      </dgm:t>
    </dgm:pt>
    <dgm:pt modelId="{27B52ABC-9C2D-5C4B-91E2-721BC65696BD}" type="sibTrans" cxnId="{6B0ADCDB-C648-A542-BDFB-8CE95D1EFECE}">
      <dgm:prSet/>
      <dgm:spPr/>
      <dgm:t>
        <a:bodyPr/>
        <a:lstStyle/>
        <a:p>
          <a:endParaRPr lang="en-US"/>
        </a:p>
      </dgm:t>
    </dgm:pt>
    <dgm:pt modelId="{2DC9CF4B-B437-D34C-B8A5-57B63099701C}">
      <dgm:prSet/>
      <dgm:spPr>
        <a:ln>
          <a:noFill/>
        </a:ln>
      </dgm:spPr>
      <dgm:t>
        <a:bodyPr/>
        <a:lstStyle/>
        <a:p>
          <a:endParaRPr lang="en-US" dirty="0"/>
        </a:p>
      </dgm:t>
    </dgm:pt>
    <dgm:pt modelId="{F2C29A52-DA47-B341-B2D7-4ED33FCA044C}" type="parTrans" cxnId="{D2854E28-B307-5643-8F1E-DFF5D4AF0163}">
      <dgm:prSet/>
      <dgm:spPr/>
      <dgm:t>
        <a:bodyPr/>
        <a:lstStyle/>
        <a:p>
          <a:endParaRPr lang="en-US"/>
        </a:p>
      </dgm:t>
    </dgm:pt>
    <dgm:pt modelId="{EEBF6072-B175-D64A-A126-909FED075EA2}" type="sibTrans" cxnId="{D2854E28-B307-5643-8F1E-DFF5D4AF0163}">
      <dgm:prSet/>
      <dgm:spPr/>
      <dgm:t>
        <a:bodyPr/>
        <a:lstStyle/>
        <a:p>
          <a:endParaRPr lang="en-US"/>
        </a:p>
      </dgm:t>
    </dgm:pt>
    <dgm:pt modelId="{F0162F11-7291-514F-BA5B-BF52471D3C09}" type="pres">
      <dgm:prSet presAssocID="{02637BE1-E8E5-6B41-8817-95C69E798F7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0E3D24-5AE0-C948-8516-BEB2C0906670}" type="pres">
      <dgm:prSet presAssocID="{A9ED4F92-F33B-1C45-AA29-F8FE32252BC6}" presName="parentLin" presStyleCnt="0"/>
      <dgm:spPr/>
    </dgm:pt>
    <dgm:pt modelId="{2B15AD45-7C03-F142-91FB-B1380B281A0B}" type="pres">
      <dgm:prSet presAssocID="{A9ED4F92-F33B-1C45-AA29-F8FE32252BC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5622D23-F162-D94E-A684-EF9E3443F252}" type="pres">
      <dgm:prSet presAssocID="{A9ED4F92-F33B-1C45-AA29-F8FE32252BC6}" presName="parentText" presStyleLbl="node1" presStyleIdx="0" presStyleCnt="3" custScaleX="103297" custScaleY="131896" custLinFactNeighborX="-23076" custLinFactNeighborY="5697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06FD38-F256-A245-AFF4-8F4F5E10BD67}" type="pres">
      <dgm:prSet presAssocID="{A9ED4F92-F33B-1C45-AA29-F8FE32252BC6}" presName="negativeSpace" presStyleCnt="0"/>
      <dgm:spPr/>
    </dgm:pt>
    <dgm:pt modelId="{959BA136-25AF-2546-9FBC-31CB2EC23F11}" type="pres">
      <dgm:prSet presAssocID="{A9ED4F92-F33B-1C45-AA29-F8FE32252BC6}" presName="childText" presStyleLbl="conFgAcc1" presStyleIdx="0" presStyleCnt="3" custScaleY="145707" custLinFactNeighborY="825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DE5389-F16F-E145-811C-FEAF1866F71F}" type="pres">
      <dgm:prSet presAssocID="{78E74D84-0E2E-1349-BFDC-C035790CE886}" presName="spaceBetweenRectangles" presStyleCnt="0"/>
      <dgm:spPr/>
    </dgm:pt>
    <dgm:pt modelId="{3ECDF96E-DA47-5A49-A20B-2EF186AAEEE6}" type="pres">
      <dgm:prSet presAssocID="{4E2CA169-E886-7840-BF2E-E17C494E2C4B}" presName="parentLin" presStyleCnt="0"/>
      <dgm:spPr/>
    </dgm:pt>
    <dgm:pt modelId="{1D40ED0A-DDE3-FE49-B416-8179C5FEDCE2}" type="pres">
      <dgm:prSet presAssocID="{4E2CA169-E886-7840-BF2E-E17C494E2C4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3A21DDD-C62D-F347-B871-32E1EC4A4430}" type="pres">
      <dgm:prSet presAssocID="{4E2CA169-E886-7840-BF2E-E17C494E2C4B}" presName="parentText" presStyleLbl="node1" presStyleIdx="1" presStyleCnt="3" custScaleX="75824" custScaleY="95780" custLinFactNeighborX="15385" custLinFactNeighborY="-412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0E81DE-CEC7-9548-9ED2-02181FDF8EFE}" type="pres">
      <dgm:prSet presAssocID="{4E2CA169-E886-7840-BF2E-E17C494E2C4B}" presName="negativeSpace" presStyleCnt="0"/>
      <dgm:spPr/>
    </dgm:pt>
    <dgm:pt modelId="{19FBBADD-5770-7C46-997C-89D7D393C6E9}" type="pres">
      <dgm:prSet presAssocID="{4E2CA169-E886-7840-BF2E-E17C494E2C4B}" presName="childText" presStyleLbl="conFgAcc1" presStyleIdx="1" presStyleCnt="3" custLinFactNeighborY="-316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240F7A-5773-A74D-9890-D8BDE879FBF7}" type="pres">
      <dgm:prSet presAssocID="{2E0B9203-4A2E-C640-9EB6-C18DCAAB024E}" presName="spaceBetweenRectangles" presStyleCnt="0"/>
      <dgm:spPr/>
    </dgm:pt>
    <dgm:pt modelId="{0ADB346F-A4E2-7A4E-ADA0-DB05EA1AF836}" type="pres">
      <dgm:prSet presAssocID="{51FC3D24-356A-CE4C-B465-50598DCC4BDB}" presName="parentLin" presStyleCnt="0"/>
      <dgm:spPr/>
    </dgm:pt>
    <dgm:pt modelId="{C9C087D4-73B2-2D4D-B881-72C154F60ABF}" type="pres">
      <dgm:prSet presAssocID="{51FC3D24-356A-CE4C-B465-50598DCC4BD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A71BB74-27D5-8C41-84A0-FEBF573A470B}" type="pres">
      <dgm:prSet presAssocID="{51FC3D24-356A-CE4C-B465-50598DCC4BDB}" presName="parentText" presStyleLbl="node1" presStyleIdx="2" presStyleCnt="3" custScaleX="725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3B652E-77F2-6745-839D-3A9B12254F14}" type="pres">
      <dgm:prSet presAssocID="{51FC3D24-356A-CE4C-B465-50598DCC4BDB}" presName="negativeSpace" presStyleCnt="0"/>
      <dgm:spPr/>
    </dgm:pt>
    <dgm:pt modelId="{DF75293E-D3BD-7D41-B186-3FBC5899EE53}" type="pres">
      <dgm:prSet presAssocID="{51FC3D24-356A-CE4C-B465-50598DCC4BD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AC13C6-4521-5B42-AF71-0B10715875DB}" srcId="{02637BE1-E8E5-6B41-8817-95C69E798F7D}" destId="{A9ED4F92-F33B-1C45-AA29-F8FE32252BC6}" srcOrd="0" destOrd="0" parTransId="{10C94D5F-9446-124E-8131-66ED61A2D569}" sibTransId="{78E74D84-0E2E-1349-BFDC-C035790CE886}"/>
    <dgm:cxn modelId="{C15A591E-0648-5242-BB18-B3EF3169FC6C}" srcId="{51FC3D24-356A-CE4C-B465-50598DCC4BDB}" destId="{C4937B53-D97B-754C-B014-5D13783B8CD0}" srcOrd="0" destOrd="0" parTransId="{87452DD4-6FD9-C541-A96F-F12D5CE4F6EC}" sibTransId="{8F6B08EB-8DB7-CF44-9C66-66306586DEB9}"/>
    <dgm:cxn modelId="{357AD4C7-C7F9-B64E-A8BE-6EEAD9C07382}" type="presOf" srcId="{02637BE1-E8E5-6B41-8817-95C69E798F7D}" destId="{F0162F11-7291-514F-BA5B-BF52471D3C09}" srcOrd="0" destOrd="0" presId="urn:microsoft.com/office/officeart/2005/8/layout/list1"/>
    <dgm:cxn modelId="{00DE8DB8-CE25-6444-8059-EC97DE313085}" type="presOf" srcId="{A9ED4F92-F33B-1C45-AA29-F8FE32252BC6}" destId="{2B15AD45-7C03-F142-91FB-B1380B281A0B}" srcOrd="0" destOrd="0" presId="urn:microsoft.com/office/officeart/2005/8/layout/list1"/>
    <dgm:cxn modelId="{822CF82D-5F38-9B4E-88B5-331E978C4521}" type="presOf" srcId="{4E2CA169-E886-7840-BF2E-E17C494E2C4B}" destId="{1D40ED0A-DDE3-FE49-B416-8179C5FEDCE2}" srcOrd="0" destOrd="0" presId="urn:microsoft.com/office/officeart/2005/8/layout/list1"/>
    <dgm:cxn modelId="{869D42A5-BE6A-F840-8096-1436B6D01F52}" type="presOf" srcId="{51FC3D24-356A-CE4C-B465-50598DCC4BDB}" destId="{C9C087D4-73B2-2D4D-B881-72C154F60ABF}" srcOrd="0" destOrd="0" presId="urn:microsoft.com/office/officeart/2005/8/layout/list1"/>
    <dgm:cxn modelId="{20B3B5B5-04DA-AB48-BC05-92876CF90D39}" type="presOf" srcId="{4E2CA169-E886-7840-BF2E-E17C494E2C4B}" destId="{83A21DDD-C62D-F347-B871-32E1EC4A4430}" srcOrd="1" destOrd="0" presId="urn:microsoft.com/office/officeart/2005/8/layout/list1"/>
    <dgm:cxn modelId="{C3330308-3941-6A44-A4D0-BB33312FF4ED}" type="presOf" srcId="{2DC9CF4B-B437-D34C-B8A5-57B63099701C}" destId="{959BA136-25AF-2546-9FBC-31CB2EC23F11}" srcOrd="0" destOrd="0" presId="urn:microsoft.com/office/officeart/2005/8/layout/list1"/>
    <dgm:cxn modelId="{F28F0FAA-2398-AD4E-824B-CE2E09F761A4}" type="presOf" srcId="{A9ED4F92-F33B-1C45-AA29-F8FE32252BC6}" destId="{A5622D23-F162-D94E-A684-EF9E3443F252}" srcOrd="1" destOrd="0" presId="urn:microsoft.com/office/officeart/2005/8/layout/list1"/>
    <dgm:cxn modelId="{032897EA-0046-0046-9CF9-9463A99DBCA9}" type="presOf" srcId="{5EC27C22-7B36-7E47-9C6B-8EECA7FD1720}" destId="{19FBBADD-5770-7C46-997C-89D7D393C6E9}" srcOrd="0" destOrd="1" presId="urn:microsoft.com/office/officeart/2005/8/layout/list1"/>
    <dgm:cxn modelId="{D2854E28-B307-5643-8F1E-DFF5D4AF0163}" srcId="{A9ED4F92-F33B-1C45-AA29-F8FE32252BC6}" destId="{2DC9CF4B-B437-D34C-B8A5-57B63099701C}" srcOrd="0" destOrd="0" parTransId="{F2C29A52-DA47-B341-B2D7-4ED33FCA044C}" sibTransId="{EEBF6072-B175-D64A-A126-909FED075EA2}"/>
    <dgm:cxn modelId="{070FCC57-E63C-B842-9CB6-CAF053B6D71A}" srcId="{02637BE1-E8E5-6B41-8817-95C69E798F7D}" destId="{51FC3D24-356A-CE4C-B465-50598DCC4BDB}" srcOrd="2" destOrd="0" parTransId="{16375D15-B210-4D45-A6ED-3A63999B055C}" sibTransId="{98700309-D588-8D40-A83D-47C3ECF72ACD}"/>
    <dgm:cxn modelId="{A1155397-AF2A-4E4B-B866-8DA423C6FE14}" type="presOf" srcId="{0AAFCD03-56EF-934A-A9FD-87EFC80E7A7E}" destId="{19FBBADD-5770-7C46-997C-89D7D393C6E9}" srcOrd="0" destOrd="0" presId="urn:microsoft.com/office/officeart/2005/8/layout/list1"/>
    <dgm:cxn modelId="{FFBEDF4E-F3D2-B64B-BEB0-D3428824458E}" type="presOf" srcId="{AEEAC53C-16F9-9D46-AC5C-B51164FE0033}" destId="{DF75293E-D3BD-7D41-B186-3FBC5899EE53}" srcOrd="0" destOrd="1" presId="urn:microsoft.com/office/officeart/2005/8/layout/list1"/>
    <dgm:cxn modelId="{23EBA93A-1236-DC44-BFC1-0EE557664F94}" type="presOf" srcId="{51FC3D24-356A-CE4C-B465-50598DCC4BDB}" destId="{DA71BB74-27D5-8C41-84A0-FEBF573A470B}" srcOrd="1" destOrd="0" presId="urn:microsoft.com/office/officeart/2005/8/layout/list1"/>
    <dgm:cxn modelId="{2D39982B-2128-6546-8F03-0AB08BF76686}" srcId="{4E2CA169-E886-7840-BF2E-E17C494E2C4B}" destId="{0AAFCD03-56EF-934A-A9FD-87EFC80E7A7E}" srcOrd="0" destOrd="0" parTransId="{4F2FA053-5AF9-3A41-9B04-FB91D92AD897}" sibTransId="{AB25A30E-555E-EE42-80C4-C763AEAE1DE7}"/>
    <dgm:cxn modelId="{6B0ADCDB-C648-A542-BDFB-8CE95D1EFECE}" srcId="{51FC3D24-356A-CE4C-B465-50598DCC4BDB}" destId="{AEEAC53C-16F9-9D46-AC5C-B51164FE0033}" srcOrd="1" destOrd="0" parTransId="{4616B0A0-0092-4C4C-9691-87AFC57D13AE}" sibTransId="{27B52ABC-9C2D-5C4B-91E2-721BC65696BD}"/>
    <dgm:cxn modelId="{840A3A8B-EB40-CB49-908C-13EDBC706C7F}" srcId="{02637BE1-E8E5-6B41-8817-95C69E798F7D}" destId="{4E2CA169-E886-7840-BF2E-E17C494E2C4B}" srcOrd="1" destOrd="0" parTransId="{7FE605A7-A9C5-9A4F-8023-C86C83C57C65}" sibTransId="{2E0B9203-4A2E-C640-9EB6-C18DCAAB024E}"/>
    <dgm:cxn modelId="{8A901B14-5473-C244-B3EA-48E5913FF879}" srcId="{4E2CA169-E886-7840-BF2E-E17C494E2C4B}" destId="{5EC27C22-7B36-7E47-9C6B-8EECA7FD1720}" srcOrd="1" destOrd="0" parTransId="{5C3431F7-5908-314F-A00F-68F88E031301}" sibTransId="{F426B399-2223-B449-8F9D-66452FDFC550}"/>
    <dgm:cxn modelId="{EE29BE0A-ABFF-254A-AC0F-44D9D69509CE}" type="presOf" srcId="{C4937B53-D97B-754C-B014-5D13783B8CD0}" destId="{DF75293E-D3BD-7D41-B186-3FBC5899EE53}" srcOrd="0" destOrd="0" presId="urn:microsoft.com/office/officeart/2005/8/layout/list1"/>
    <dgm:cxn modelId="{34B5559B-CF27-7A4B-8840-F76A1B2CE1F1}" type="presParOf" srcId="{F0162F11-7291-514F-BA5B-BF52471D3C09}" destId="{B20E3D24-5AE0-C948-8516-BEB2C0906670}" srcOrd="0" destOrd="0" presId="urn:microsoft.com/office/officeart/2005/8/layout/list1"/>
    <dgm:cxn modelId="{2AEBD7C0-FCA8-9D4B-9762-85C7AC169C57}" type="presParOf" srcId="{B20E3D24-5AE0-C948-8516-BEB2C0906670}" destId="{2B15AD45-7C03-F142-91FB-B1380B281A0B}" srcOrd="0" destOrd="0" presId="urn:microsoft.com/office/officeart/2005/8/layout/list1"/>
    <dgm:cxn modelId="{9574DE98-C04B-874A-9151-36647310CEE5}" type="presParOf" srcId="{B20E3D24-5AE0-C948-8516-BEB2C0906670}" destId="{A5622D23-F162-D94E-A684-EF9E3443F252}" srcOrd="1" destOrd="0" presId="urn:microsoft.com/office/officeart/2005/8/layout/list1"/>
    <dgm:cxn modelId="{8D4679F7-698C-B844-888B-56EC676C5A24}" type="presParOf" srcId="{F0162F11-7291-514F-BA5B-BF52471D3C09}" destId="{E306FD38-F256-A245-AFF4-8F4F5E10BD67}" srcOrd="1" destOrd="0" presId="urn:microsoft.com/office/officeart/2005/8/layout/list1"/>
    <dgm:cxn modelId="{57A450FB-7F9F-1E43-A093-A66F82AD95AF}" type="presParOf" srcId="{F0162F11-7291-514F-BA5B-BF52471D3C09}" destId="{959BA136-25AF-2546-9FBC-31CB2EC23F11}" srcOrd="2" destOrd="0" presId="urn:microsoft.com/office/officeart/2005/8/layout/list1"/>
    <dgm:cxn modelId="{A344E910-16B7-034E-97FB-D53FC3441855}" type="presParOf" srcId="{F0162F11-7291-514F-BA5B-BF52471D3C09}" destId="{B0DE5389-F16F-E145-811C-FEAF1866F71F}" srcOrd="3" destOrd="0" presId="urn:microsoft.com/office/officeart/2005/8/layout/list1"/>
    <dgm:cxn modelId="{4F612D99-C1EA-E044-876E-04F8A7F893CF}" type="presParOf" srcId="{F0162F11-7291-514F-BA5B-BF52471D3C09}" destId="{3ECDF96E-DA47-5A49-A20B-2EF186AAEEE6}" srcOrd="4" destOrd="0" presId="urn:microsoft.com/office/officeart/2005/8/layout/list1"/>
    <dgm:cxn modelId="{8CE5B26C-8439-7444-B7AA-09FE86651249}" type="presParOf" srcId="{3ECDF96E-DA47-5A49-A20B-2EF186AAEEE6}" destId="{1D40ED0A-DDE3-FE49-B416-8179C5FEDCE2}" srcOrd="0" destOrd="0" presId="urn:microsoft.com/office/officeart/2005/8/layout/list1"/>
    <dgm:cxn modelId="{842C9B11-8EE1-754A-8D27-8C0561EF95F0}" type="presParOf" srcId="{3ECDF96E-DA47-5A49-A20B-2EF186AAEEE6}" destId="{83A21DDD-C62D-F347-B871-32E1EC4A4430}" srcOrd="1" destOrd="0" presId="urn:microsoft.com/office/officeart/2005/8/layout/list1"/>
    <dgm:cxn modelId="{E4021BC6-59BE-274C-9F01-7941BC60E7F7}" type="presParOf" srcId="{F0162F11-7291-514F-BA5B-BF52471D3C09}" destId="{C10E81DE-CEC7-9548-9ED2-02181FDF8EFE}" srcOrd="5" destOrd="0" presId="urn:microsoft.com/office/officeart/2005/8/layout/list1"/>
    <dgm:cxn modelId="{764AA8AE-06C6-D94A-A6F3-A66B9D5DD152}" type="presParOf" srcId="{F0162F11-7291-514F-BA5B-BF52471D3C09}" destId="{19FBBADD-5770-7C46-997C-89D7D393C6E9}" srcOrd="6" destOrd="0" presId="urn:microsoft.com/office/officeart/2005/8/layout/list1"/>
    <dgm:cxn modelId="{C83850E2-E6BF-6247-BC15-E32530E63E74}" type="presParOf" srcId="{F0162F11-7291-514F-BA5B-BF52471D3C09}" destId="{B0240F7A-5773-A74D-9890-D8BDE879FBF7}" srcOrd="7" destOrd="0" presId="urn:microsoft.com/office/officeart/2005/8/layout/list1"/>
    <dgm:cxn modelId="{46D071A8-18CE-2644-A2F8-4FF5E8482154}" type="presParOf" srcId="{F0162F11-7291-514F-BA5B-BF52471D3C09}" destId="{0ADB346F-A4E2-7A4E-ADA0-DB05EA1AF836}" srcOrd="8" destOrd="0" presId="urn:microsoft.com/office/officeart/2005/8/layout/list1"/>
    <dgm:cxn modelId="{077CD99F-4B4C-5E4F-A004-012DFD096172}" type="presParOf" srcId="{0ADB346F-A4E2-7A4E-ADA0-DB05EA1AF836}" destId="{C9C087D4-73B2-2D4D-B881-72C154F60ABF}" srcOrd="0" destOrd="0" presId="urn:microsoft.com/office/officeart/2005/8/layout/list1"/>
    <dgm:cxn modelId="{956A460D-9FB7-E948-AF64-F65F1E2D3835}" type="presParOf" srcId="{0ADB346F-A4E2-7A4E-ADA0-DB05EA1AF836}" destId="{DA71BB74-27D5-8C41-84A0-FEBF573A470B}" srcOrd="1" destOrd="0" presId="urn:microsoft.com/office/officeart/2005/8/layout/list1"/>
    <dgm:cxn modelId="{14B52C54-F2DD-864D-A499-AF9CF2F75561}" type="presParOf" srcId="{F0162F11-7291-514F-BA5B-BF52471D3C09}" destId="{693B652E-77F2-6745-839D-3A9B12254F14}" srcOrd="9" destOrd="0" presId="urn:microsoft.com/office/officeart/2005/8/layout/list1"/>
    <dgm:cxn modelId="{DEA8982D-95FA-B841-A8CD-ED0C7151CF23}" type="presParOf" srcId="{F0162F11-7291-514F-BA5B-BF52471D3C09}" destId="{DF75293E-D3BD-7D41-B186-3FBC5899EE5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29259CC-D848-1643-8571-3D06CCF872C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E20939-4E15-6241-B277-C81EA23F3B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D75D545-216D-BF41-8057-86B1A33139BA}" type="parTrans" cxnId="{F5A92DC5-793E-E840-9297-217BE670A951}">
      <dgm:prSet/>
      <dgm:spPr/>
      <dgm:t>
        <a:bodyPr/>
        <a:lstStyle/>
        <a:p>
          <a:endParaRPr lang="en-US"/>
        </a:p>
      </dgm:t>
    </dgm:pt>
    <dgm:pt modelId="{DCB2FEA8-1E87-C54D-B876-0C6F75C2D686}" type="sibTrans" cxnId="{F5A92DC5-793E-E840-9297-217BE670A951}">
      <dgm:prSet/>
      <dgm:spPr/>
      <dgm:t>
        <a:bodyPr/>
        <a:lstStyle/>
        <a:p>
          <a:endParaRPr lang="en-US"/>
        </a:p>
      </dgm:t>
    </dgm:pt>
    <dgm:pt modelId="{C366E33C-A05E-7943-85E6-0ECEB8AAC216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1E05EF4-AEFC-D74B-9E72-034553361249}" type="parTrans" cxnId="{183C4B78-29AF-E14E-B5CC-861088C28E72}">
      <dgm:prSet/>
      <dgm:spPr/>
      <dgm:t>
        <a:bodyPr/>
        <a:lstStyle/>
        <a:p>
          <a:endParaRPr lang="en-US"/>
        </a:p>
      </dgm:t>
    </dgm:pt>
    <dgm:pt modelId="{09EE8AC9-C79F-0F46-AAA7-878F1047D5FE}" type="sibTrans" cxnId="{183C4B78-29AF-E14E-B5CC-861088C28E72}">
      <dgm:prSet/>
      <dgm:spPr/>
      <dgm:t>
        <a:bodyPr/>
        <a:lstStyle/>
        <a:p>
          <a:endParaRPr lang="en-US"/>
        </a:p>
      </dgm:t>
    </dgm:pt>
    <dgm:pt modelId="{52230E50-E24F-E247-9D15-F5DE86ABFD7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E2F8C05-4473-F14C-8121-7E555CD425A0}" type="parTrans" cxnId="{8AD51E27-C9AA-3940-8EA2-E7FB25E86A3B}">
      <dgm:prSet/>
      <dgm:spPr/>
      <dgm:t>
        <a:bodyPr/>
        <a:lstStyle/>
        <a:p>
          <a:endParaRPr lang="en-US"/>
        </a:p>
      </dgm:t>
    </dgm:pt>
    <dgm:pt modelId="{98D88C31-4757-0D42-A70A-E8066F0A27A3}" type="sibTrans" cxnId="{8AD51E27-C9AA-3940-8EA2-E7FB25E86A3B}">
      <dgm:prSet/>
      <dgm:spPr/>
      <dgm:t>
        <a:bodyPr/>
        <a:lstStyle/>
        <a:p>
          <a:endParaRPr lang="en-US"/>
        </a:p>
      </dgm:t>
    </dgm:pt>
    <dgm:pt modelId="{9C2A0DBD-3C60-40A1-9957-A14266697BB9}" type="pres">
      <dgm:prSet presAssocID="{B29259CC-D848-1643-8571-3D06CCF872C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4705A0-B10F-4EAD-997D-CDDC664E0AF1}" type="pres">
      <dgm:prSet presAssocID="{48E20939-4E15-6241-B277-C81EA23F3B7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1E7DB-D225-4346-B861-2F158E0C9A78}" type="pres">
      <dgm:prSet presAssocID="{DCB2FEA8-1E87-C54D-B876-0C6F75C2D686}" presName="parTxOnlySpace" presStyleCnt="0"/>
      <dgm:spPr/>
    </dgm:pt>
    <dgm:pt modelId="{0BE8E3FA-6EC1-4224-A59A-37B618D64FC1}" type="pres">
      <dgm:prSet presAssocID="{C366E33C-A05E-7943-85E6-0ECEB8AAC21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61428-CB55-4628-910F-F313552A5577}" type="pres">
      <dgm:prSet presAssocID="{09EE8AC9-C79F-0F46-AAA7-878F1047D5FE}" presName="parTxOnlySpace" presStyleCnt="0"/>
      <dgm:spPr/>
    </dgm:pt>
    <dgm:pt modelId="{286A5E1D-95B2-4F18-A68A-55B01269B760}" type="pres">
      <dgm:prSet presAssocID="{52230E50-E24F-E247-9D15-F5DE86ABFD7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6FFCB7-7891-4A59-9B38-201972AAE587}" type="presOf" srcId="{C366E33C-A05E-7943-85E6-0ECEB8AAC216}" destId="{0BE8E3FA-6EC1-4224-A59A-37B618D64FC1}" srcOrd="0" destOrd="0" presId="urn:microsoft.com/office/officeart/2005/8/layout/chevron1"/>
    <dgm:cxn modelId="{013E6394-88C0-45C5-95DE-CEF693CCB239}" type="presOf" srcId="{48E20939-4E15-6241-B277-C81EA23F3B79}" destId="{C94705A0-B10F-4EAD-997D-CDDC664E0AF1}" srcOrd="0" destOrd="0" presId="urn:microsoft.com/office/officeart/2005/8/layout/chevron1"/>
    <dgm:cxn modelId="{183C4B78-29AF-E14E-B5CC-861088C28E72}" srcId="{B29259CC-D848-1643-8571-3D06CCF872CD}" destId="{C366E33C-A05E-7943-85E6-0ECEB8AAC216}" srcOrd="1" destOrd="0" parTransId="{21E05EF4-AEFC-D74B-9E72-034553361249}" sibTransId="{09EE8AC9-C79F-0F46-AAA7-878F1047D5FE}"/>
    <dgm:cxn modelId="{F5A92DC5-793E-E840-9297-217BE670A951}" srcId="{B29259CC-D848-1643-8571-3D06CCF872CD}" destId="{48E20939-4E15-6241-B277-C81EA23F3B79}" srcOrd="0" destOrd="0" parTransId="{BD75D545-216D-BF41-8057-86B1A33139BA}" sibTransId="{DCB2FEA8-1E87-C54D-B876-0C6F75C2D686}"/>
    <dgm:cxn modelId="{06B21E82-5AC3-402B-A605-B8015FB883F1}" type="presOf" srcId="{52230E50-E24F-E247-9D15-F5DE86ABFD71}" destId="{286A5E1D-95B2-4F18-A68A-55B01269B760}" srcOrd="0" destOrd="0" presId="urn:microsoft.com/office/officeart/2005/8/layout/chevron1"/>
    <dgm:cxn modelId="{319E7AAC-2A62-41B3-BCAB-F22914C9BDD9}" type="presOf" srcId="{B29259CC-D848-1643-8571-3D06CCF872CD}" destId="{9C2A0DBD-3C60-40A1-9957-A14266697BB9}" srcOrd="0" destOrd="0" presId="urn:microsoft.com/office/officeart/2005/8/layout/chevron1"/>
    <dgm:cxn modelId="{8AD51E27-C9AA-3940-8EA2-E7FB25E86A3B}" srcId="{B29259CC-D848-1643-8571-3D06CCF872CD}" destId="{52230E50-E24F-E247-9D15-F5DE86ABFD71}" srcOrd="2" destOrd="0" parTransId="{DE2F8C05-4473-F14C-8121-7E555CD425A0}" sibTransId="{98D88C31-4757-0D42-A70A-E8066F0A27A3}"/>
    <dgm:cxn modelId="{B25D2906-FF10-44FF-94B7-6F8508BEF302}" type="presParOf" srcId="{9C2A0DBD-3C60-40A1-9957-A14266697BB9}" destId="{C94705A0-B10F-4EAD-997D-CDDC664E0AF1}" srcOrd="0" destOrd="0" presId="urn:microsoft.com/office/officeart/2005/8/layout/chevron1"/>
    <dgm:cxn modelId="{EAB7900C-9EE2-420D-8EEA-C6C03B71C8EC}" type="presParOf" srcId="{9C2A0DBD-3C60-40A1-9957-A14266697BB9}" destId="{4681E7DB-D225-4346-B861-2F158E0C9A78}" srcOrd="1" destOrd="0" presId="urn:microsoft.com/office/officeart/2005/8/layout/chevron1"/>
    <dgm:cxn modelId="{18E560BD-6E71-47DC-91D6-6E426E97396E}" type="presParOf" srcId="{9C2A0DBD-3C60-40A1-9957-A14266697BB9}" destId="{0BE8E3FA-6EC1-4224-A59A-37B618D64FC1}" srcOrd="2" destOrd="0" presId="urn:microsoft.com/office/officeart/2005/8/layout/chevron1"/>
    <dgm:cxn modelId="{3B32BC5C-7B02-43A0-AFE8-58FE282F0B8D}" type="presParOf" srcId="{9C2A0DBD-3C60-40A1-9957-A14266697BB9}" destId="{44861428-CB55-4628-910F-F313552A5577}" srcOrd="3" destOrd="0" presId="urn:microsoft.com/office/officeart/2005/8/layout/chevron1"/>
    <dgm:cxn modelId="{65DB6B55-8D21-46BA-A644-C4956FE2C4A9}" type="presParOf" srcId="{9C2A0DBD-3C60-40A1-9957-A14266697BB9}" destId="{286A5E1D-95B2-4F18-A68A-55B01269B76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F25AB5-7CC2-7A44-BB10-619E9A6E1EAB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D1D150-4BA9-524D-B273-BFAE71D16700}">
      <dgm:prSet/>
      <dgm:spPr/>
      <dgm:t>
        <a:bodyPr/>
        <a:lstStyle/>
        <a:p>
          <a:pPr rtl="0"/>
          <a:r>
            <a:rPr lang="en-US" b="1" dirty="0" smtClean="0"/>
            <a:t>Server Performance:</a:t>
          </a:r>
          <a:endParaRPr lang="en-US" dirty="0"/>
        </a:p>
      </dgm:t>
    </dgm:pt>
    <dgm:pt modelId="{8ADC8979-7F81-AD4B-9BDD-29CBC194BB2C}" type="parTrans" cxnId="{C6783B4D-E848-F140-9C7B-4114C3C1896B}">
      <dgm:prSet/>
      <dgm:spPr/>
      <dgm:t>
        <a:bodyPr/>
        <a:lstStyle/>
        <a:p>
          <a:endParaRPr lang="en-US"/>
        </a:p>
      </dgm:t>
    </dgm:pt>
    <dgm:pt modelId="{063F6F7D-BFC1-7D44-B262-2EB70ED171D7}" type="sibTrans" cxnId="{C6783B4D-E848-F140-9C7B-4114C3C1896B}">
      <dgm:prSet/>
      <dgm:spPr/>
      <dgm:t>
        <a:bodyPr/>
        <a:lstStyle/>
        <a:p>
          <a:endParaRPr lang="en-US"/>
        </a:p>
      </dgm:t>
    </dgm:pt>
    <dgm:pt modelId="{74A5E870-6DB4-9549-BEC2-171D554C24F8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0.82 ± 0.01 seconds per image</a:t>
          </a:r>
          <a:endParaRPr lang="en-US" dirty="0"/>
        </a:p>
      </dgm:t>
    </dgm:pt>
    <dgm:pt modelId="{73F420B7-6DBB-A94F-9BE7-6B42954854A5}" type="parTrans" cxnId="{2B259E49-E6DA-0C45-BB59-143730CEE42D}">
      <dgm:prSet/>
      <dgm:spPr/>
      <dgm:t>
        <a:bodyPr/>
        <a:lstStyle/>
        <a:p>
          <a:endParaRPr lang="en-US"/>
        </a:p>
      </dgm:t>
    </dgm:pt>
    <dgm:pt modelId="{11F89613-AF25-5047-84F8-3DBA239DF0D7}" type="sibTrans" cxnId="{2B259E49-E6DA-0C45-BB59-143730CEE42D}">
      <dgm:prSet/>
      <dgm:spPr/>
      <dgm:t>
        <a:bodyPr/>
        <a:lstStyle/>
        <a:p>
          <a:endParaRPr lang="en-US"/>
        </a:p>
      </dgm:t>
    </dgm:pt>
    <dgm:pt modelId="{50E54046-25CB-E64A-9981-17444ABB415D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Average performance over 1750 runs</a:t>
          </a:r>
          <a:endParaRPr lang="en-US" dirty="0"/>
        </a:p>
      </dgm:t>
    </dgm:pt>
    <dgm:pt modelId="{B6A03B34-08AD-E54D-B206-C95DE55AA161}" type="parTrans" cxnId="{C0DBE9B1-E439-554E-8D66-3F0C6BCF7A94}">
      <dgm:prSet/>
      <dgm:spPr/>
      <dgm:t>
        <a:bodyPr/>
        <a:lstStyle/>
        <a:p>
          <a:endParaRPr lang="en-US"/>
        </a:p>
      </dgm:t>
    </dgm:pt>
    <dgm:pt modelId="{5513AF2C-D36B-D949-B7F6-7C8C18A7603C}" type="sibTrans" cxnId="{C0DBE9B1-E439-554E-8D66-3F0C6BCF7A94}">
      <dgm:prSet/>
      <dgm:spPr/>
      <dgm:t>
        <a:bodyPr/>
        <a:lstStyle/>
        <a:p>
          <a:endParaRPr lang="en-US"/>
        </a:p>
      </dgm:t>
    </dgm:pt>
    <dgm:pt modelId="{1B732CDF-4112-9547-998C-975831B14459}">
      <dgm:prSet/>
      <dgm:spPr/>
      <dgm:t>
        <a:bodyPr/>
        <a:lstStyle/>
        <a:p>
          <a:pPr rtl="0"/>
          <a:r>
            <a:rPr lang="en-US" b="1" dirty="0" smtClean="0"/>
            <a:t>Linear Growth</a:t>
          </a:r>
          <a:endParaRPr lang="en-US" b="1" dirty="0"/>
        </a:p>
      </dgm:t>
    </dgm:pt>
    <dgm:pt modelId="{94874A26-AC58-894F-87A4-10766AB3F76A}" type="parTrans" cxnId="{928AF89C-BA25-094B-8C51-B01AB797FBE7}">
      <dgm:prSet/>
      <dgm:spPr/>
      <dgm:t>
        <a:bodyPr/>
        <a:lstStyle/>
        <a:p>
          <a:endParaRPr lang="en-US"/>
        </a:p>
      </dgm:t>
    </dgm:pt>
    <dgm:pt modelId="{EE054EB0-41E4-8D4E-8D07-FE0814C0DF42}" type="sibTrans" cxnId="{928AF89C-BA25-094B-8C51-B01AB797FBE7}">
      <dgm:prSet/>
      <dgm:spPr/>
      <dgm:t>
        <a:bodyPr/>
        <a:lstStyle/>
        <a:p>
          <a:endParaRPr lang="en-US"/>
        </a:p>
      </dgm:t>
    </dgm:pt>
    <dgm:pt modelId="{9675807B-7D2D-0B4A-B46C-43B7A43A9A8A}" type="pres">
      <dgm:prSet presAssocID="{45F25AB5-7CC2-7A44-BB10-619E9A6E1EA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3DC448-8241-3144-AF55-CE4E99C1C393}" type="pres">
      <dgm:prSet presAssocID="{4FD1D150-4BA9-524D-B273-BFAE71D16700}" presName="parentLin" presStyleCnt="0"/>
      <dgm:spPr/>
    </dgm:pt>
    <dgm:pt modelId="{0F25FF9F-1FD3-A74E-974E-6F9946278C75}" type="pres">
      <dgm:prSet presAssocID="{4FD1D150-4BA9-524D-B273-BFAE71D1670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EF9A650-E041-9C47-B652-1F5887033A42}" type="pres">
      <dgm:prSet presAssocID="{4FD1D150-4BA9-524D-B273-BFAE71D1670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F2937B-D171-F84B-8F47-4087CC53243A}" type="pres">
      <dgm:prSet presAssocID="{4FD1D150-4BA9-524D-B273-BFAE71D16700}" presName="negativeSpace" presStyleCnt="0"/>
      <dgm:spPr/>
    </dgm:pt>
    <dgm:pt modelId="{3FC64A4D-C93E-7C4F-AD70-B85CE732576E}" type="pres">
      <dgm:prSet presAssocID="{4FD1D150-4BA9-524D-B273-BFAE71D16700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BD42EE-5C58-BA46-895F-DC29EBEAEF1B}" type="pres">
      <dgm:prSet presAssocID="{063F6F7D-BFC1-7D44-B262-2EB70ED171D7}" presName="spaceBetweenRectangles" presStyleCnt="0"/>
      <dgm:spPr/>
    </dgm:pt>
    <dgm:pt modelId="{B3142E56-F486-0643-A6D4-8FCF38332CD7}" type="pres">
      <dgm:prSet presAssocID="{1B732CDF-4112-9547-998C-975831B14459}" presName="parentLin" presStyleCnt="0"/>
      <dgm:spPr/>
    </dgm:pt>
    <dgm:pt modelId="{AF3A9FBA-95A6-AB45-BD15-FA99969F679E}" type="pres">
      <dgm:prSet presAssocID="{1B732CDF-4112-9547-998C-975831B14459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C54EE0E-452D-3844-A639-BB10BC582036}" type="pres">
      <dgm:prSet presAssocID="{1B732CDF-4112-9547-998C-975831B14459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6391F5-252C-3344-813A-412590818DDD}" type="pres">
      <dgm:prSet presAssocID="{1B732CDF-4112-9547-998C-975831B14459}" presName="negativeSpace" presStyleCnt="0"/>
      <dgm:spPr/>
    </dgm:pt>
    <dgm:pt modelId="{D1FE4830-8253-9E41-8075-A3E4117F0C5F}" type="pres">
      <dgm:prSet presAssocID="{1B732CDF-4112-9547-998C-975831B14459}" presName="childText" presStyleLbl="conFgAcc1" presStyleIdx="1" presStyleCnt="2" custLinFactNeighborX="2703" custLinFactNeighborY="-2573">
        <dgm:presLayoutVars>
          <dgm:bulletEnabled val="1"/>
        </dgm:presLayoutVars>
      </dgm:prSet>
      <dgm:spPr>
        <a:ln>
          <a:noFill/>
        </a:ln>
      </dgm:spPr>
      <dgm:t>
        <a:bodyPr/>
        <a:lstStyle/>
        <a:p>
          <a:endParaRPr lang="en-US"/>
        </a:p>
      </dgm:t>
    </dgm:pt>
  </dgm:ptLst>
  <dgm:cxnLst>
    <dgm:cxn modelId="{FD843640-0036-F546-95DD-E36F80C0C98C}" type="presOf" srcId="{74A5E870-6DB4-9549-BEC2-171D554C24F8}" destId="{3FC64A4D-C93E-7C4F-AD70-B85CE732576E}" srcOrd="0" destOrd="0" presId="urn:microsoft.com/office/officeart/2005/8/layout/list1"/>
    <dgm:cxn modelId="{F4CAE391-0314-6F44-860D-1341365BEE1F}" type="presOf" srcId="{45F25AB5-7CC2-7A44-BB10-619E9A6E1EAB}" destId="{9675807B-7D2D-0B4A-B46C-43B7A43A9A8A}" srcOrd="0" destOrd="0" presId="urn:microsoft.com/office/officeart/2005/8/layout/list1"/>
    <dgm:cxn modelId="{E8C2A507-EAFD-DC46-900F-B0C97F6853C9}" type="presOf" srcId="{50E54046-25CB-E64A-9981-17444ABB415D}" destId="{3FC64A4D-C93E-7C4F-AD70-B85CE732576E}" srcOrd="0" destOrd="1" presId="urn:microsoft.com/office/officeart/2005/8/layout/list1"/>
    <dgm:cxn modelId="{75AEA821-8B04-7A49-B5BC-D3F2D945C0F4}" type="presOf" srcId="{4FD1D150-4BA9-524D-B273-BFAE71D16700}" destId="{0EF9A650-E041-9C47-B652-1F5887033A42}" srcOrd="1" destOrd="0" presId="urn:microsoft.com/office/officeart/2005/8/layout/list1"/>
    <dgm:cxn modelId="{C6783B4D-E848-F140-9C7B-4114C3C1896B}" srcId="{45F25AB5-7CC2-7A44-BB10-619E9A6E1EAB}" destId="{4FD1D150-4BA9-524D-B273-BFAE71D16700}" srcOrd="0" destOrd="0" parTransId="{8ADC8979-7F81-AD4B-9BDD-29CBC194BB2C}" sibTransId="{063F6F7D-BFC1-7D44-B262-2EB70ED171D7}"/>
    <dgm:cxn modelId="{3AB32A16-6975-1C4A-B157-CCE6ABFAC2F7}" type="presOf" srcId="{1B732CDF-4112-9547-998C-975831B14459}" destId="{9C54EE0E-452D-3844-A639-BB10BC582036}" srcOrd="1" destOrd="0" presId="urn:microsoft.com/office/officeart/2005/8/layout/list1"/>
    <dgm:cxn modelId="{F7AFAAE2-57DF-364E-8EB5-6DA5E605DBB2}" type="presOf" srcId="{1B732CDF-4112-9547-998C-975831B14459}" destId="{AF3A9FBA-95A6-AB45-BD15-FA99969F679E}" srcOrd="0" destOrd="0" presId="urn:microsoft.com/office/officeart/2005/8/layout/list1"/>
    <dgm:cxn modelId="{928AF89C-BA25-094B-8C51-B01AB797FBE7}" srcId="{45F25AB5-7CC2-7A44-BB10-619E9A6E1EAB}" destId="{1B732CDF-4112-9547-998C-975831B14459}" srcOrd="1" destOrd="0" parTransId="{94874A26-AC58-894F-87A4-10766AB3F76A}" sibTransId="{EE054EB0-41E4-8D4E-8D07-FE0814C0DF42}"/>
    <dgm:cxn modelId="{2B259E49-E6DA-0C45-BB59-143730CEE42D}" srcId="{4FD1D150-4BA9-524D-B273-BFAE71D16700}" destId="{74A5E870-6DB4-9549-BEC2-171D554C24F8}" srcOrd="0" destOrd="0" parTransId="{73F420B7-6DBB-A94F-9BE7-6B42954854A5}" sibTransId="{11F89613-AF25-5047-84F8-3DBA239DF0D7}"/>
    <dgm:cxn modelId="{C0DBE9B1-E439-554E-8D66-3F0C6BCF7A94}" srcId="{4FD1D150-4BA9-524D-B273-BFAE71D16700}" destId="{50E54046-25CB-E64A-9981-17444ABB415D}" srcOrd="1" destOrd="0" parTransId="{B6A03B34-08AD-E54D-B206-C95DE55AA161}" sibTransId="{5513AF2C-D36B-D949-B7F6-7C8C18A7603C}"/>
    <dgm:cxn modelId="{BA69702A-7C06-BB4E-8F0C-1180090DC165}" type="presOf" srcId="{4FD1D150-4BA9-524D-B273-BFAE71D16700}" destId="{0F25FF9F-1FD3-A74E-974E-6F9946278C75}" srcOrd="0" destOrd="0" presId="urn:microsoft.com/office/officeart/2005/8/layout/list1"/>
    <dgm:cxn modelId="{0B76B38B-F597-5B4F-894A-4951944B4DD5}" type="presParOf" srcId="{9675807B-7D2D-0B4A-B46C-43B7A43A9A8A}" destId="{C73DC448-8241-3144-AF55-CE4E99C1C393}" srcOrd="0" destOrd="0" presId="urn:microsoft.com/office/officeart/2005/8/layout/list1"/>
    <dgm:cxn modelId="{9530F8D2-43A9-D74C-9D22-D33D5494BA2F}" type="presParOf" srcId="{C73DC448-8241-3144-AF55-CE4E99C1C393}" destId="{0F25FF9F-1FD3-A74E-974E-6F9946278C75}" srcOrd="0" destOrd="0" presId="urn:microsoft.com/office/officeart/2005/8/layout/list1"/>
    <dgm:cxn modelId="{F20F9FC8-E66F-A048-951F-5692EEF186A5}" type="presParOf" srcId="{C73DC448-8241-3144-AF55-CE4E99C1C393}" destId="{0EF9A650-E041-9C47-B652-1F5887033A42}" srcOrd="1" destOrd="0" presId="urn:microsoft.com/office/officeart/2005/8/layout/list1"/>
    <dgm:cxn modelId="{14E0D222-A738-F242-A212-D5746D73B951}" type="presParOf" srcId="{9675807B-7D2D-0B4A-B46C-43B7A43A9A8A}" destId="{6BF2937B-D171-F84B-8F47-4087CC53243A}" srcOrd="1" destOrd="0" presId="urn:microsoft.com/office/officeart/2005/8/layout/list1"/>
    <dgm:cxn modelId="{9038AE78-0DD1-2C4A-AF99-A59B70B51A16}" type="presParOf" srcId="{9675807B-7D2D-0B4A-B46C-43B7A43A9A8A}" destId="{3FC64A4D-C93E-7C4F-AD70-B85CE732576E}" srcOrd="2" destOrd="0" presId="urn:microsoft.com/office/officeart/2005/8/layout/list1"/>
    <dgm:cxn modelId="{6C8AE78B-0D83-B545-9BBA-7D625E2D0EC5}" type="presParOf" srcId="{9675807B-7D2D-0B4A-B46C-43B7A43A9A8A}" destId="{2EBD42EE-5C58-BA46-895F-DC29EBEAEF1B}" srcOrd="3" destOrd="0" presId="urn:microsoft.com/office/officeart/2005/8/layout/list1"/>
    <dgm:cxn modelId="{B354136B-DC5D-874C-B436-41A6243C0D07}" type="presParOf" srcId="{9675807B-7D2D-0B4A-B46C-43B7A43A9A8A}" destId="{B3142E56-F486-0643-A6D4-8FCF38332CD7}" srcOrd="4" destOrd="0" presId="urn:microsoft.com/office/officeart/2005/8/layout/list1"/>
    <dgm:cxn modelId="{D09746CD-3EBE-A74B-A052-9F6088160055}" type="presParOf" srcId="{B3142E56-F486-0643-A6D4-8FCF38332CD7}" destId="{AF3A9FBA-95A6-AB45-BD15-FA99969F679E}" srcOrd="0" destOrd="0" presId="urn:microsoft.com/office/officeart/2005/8/layout/list1"/>
    <dgm:cxn modelId="{86BFC209-4057-114A-BD93-B660DDFF6E8C}" type="presParOf" srcId="{B3142E56-F486-0643-A6D4-8FCF38332CD7}" destId="{9C54EE0E-452D-3844-A639-BB10BC582036}" srcOrd="1" destOrd="0" presId="urn:microsoft.com/office/officeart/2005/8/layout/list1"/>
    <dgm:cxn modelId="{4B40EF20-7A39-9845-914F-D61A0331F04C}" type="presParOf" srcId="{9675807B-7D2D-0B4A-B46C-43B7A43A9A8A}" destId="{C36391F5-252C-3344-813A-412590818DDD}" srcOrd="5" destOrd="0" presId="urn:microsoft.com/office/officeart/2005/8/layout/list1"/>
    <dgm:cxn modelId="{3BAAAFF5-5351-EA46-8331-850602808556}" type="presParOf" srcId="{9675807B-7D2D-0B4A-B46C-43B7A43A9A8A}" destId="{D1FE4830-8253-9E41-8075-A3E4117F0C5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D59577-B5AD-48D3-8749-0375E0FBAC8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8B48FF-1BBB-41AE-818B-74CE8BB39615}">
      <dgm:prSet phldrT="[Text]"/>
      <dgm:spPr/>
      <dgm:t>
        <a:bodyPr/>
        <a:lstStyle/>
        <a:p>
          <a:r>
            <a:rPr lang="en-US" dirty="0" smtClean="0"/>
            <a:t>Goal #1</a:t>
          </a:r>
          <a:endParaRPr lang="en-US" dirty="0"/>
        </a:p>
      </dgm:t>
    </dgm:pt>
    <dgm:pt modelId="{8D96422E-DE09-4BB9-BF3B-AF87B069DD3C}" type="parTrans" cxnId="{C30C5F8F-AFF8-4281-B3B6-72854C4D1756}">
      <dgm:prSet/>
      <dgm:spPr/>
      <dgm:t>
        <a:bodyPr/>
        <a:lstStyle/>
        <a:p>
          <a:endParaRPr lang="en-US"/>
        </a:p>
      </dgm:t>
    </dgm:pt>
    <dgm:pt modelId="{25842261-CEC4-42A1-A517-15721B91605B}" type="sibTrans" cxnId="{C30C5F8F-AFF8-4281-B3B6-72854C4D1756}">
      <dgm:prSet/>
      <dgm:spPr/>
      <dgm:t>
        <a:bodyPr/>
        <a:lstStyle/>
        <a:p>
          <a:endParaRPr lang="en-US"/>
        </a:p>
      </dgm:t>
    </dgm:pt>
    <dgm:pt modelId="{20FAEEFC-B2D5-4507-B71E-A3C13FAF414B}">
      <dgm:prSet phldrT="[Text]"/>
      <dgm:spPr/>
      <dgm:t>
        <a:bodyPr/>
        <a:lstStyle/>
        <a:p>
          <a:r>
            <a:rPr lang="en-US" dirty="0" smtClean="0"/>
            <a:t>Goal #2</a:t>
          </a:r>
          <a:endParaRPr lang="en-US" dirty="0"/>
        </a:p>
      </dgm:t>
    </dgm:pt>
    <dgm:pt modelId="{30AB9082-3AD0-485C-B5B7-96780BF77A76}" type="parTrans" cxnId="{77C7A834-23D7-4BBC-B3EB-5C3E11930883}">
      <dgm:prSet/>
      <dgm:spPr/>
      <dgm:t>
        <a:bodyPr/>
        <a:lstStyle/>
        <a:p>
          <a:endParaRPr lang="en-US"/>
        </a:p>
      </dgm:t>
    </dgm:pt>
    <dgm:pt modelId="{017A9FC5-8911-4BF2-B78B-819B1F6D3D67}" type="sibTrans" cxnId="{77C7A834-23D7-4BBC-B3EB-5C3E11930883}">
      <dgm:prSet/>
      <dgm:spPr/>
      <dgm:t>
        <a:bodyPr/>
        <a:lstStyle/>
        <a:p>
          <a:endParaRPr lang="en-US"/>
        </a:p>
      </dgm:t>
    </dgm:pt>
    <dgm:pt modelId="{00844B53-BE02-4476-ACE2-9BE13462108D}">
      <dgm:prSet phldrT="[Text]"/>
      <dgm:spPr/>
      <dgm:t>
        <a:bodyPr/>
        <a:lstStyle/>
        <a:p>
          <a:r>
            <a:rPr lang="en-US" dirty="0" smtClean="0"/>
            <a:t>Develop a system which allows users to take pictures of their skin and identify the presence of a variety of skin conditions</a:t>
          </a:r>
          <a:endParaRPr lang="en-US" dirty="0"/>
        </a:p>
      </dgm:t>
    </dgm:pt>
    <dgm:pt modelId="{8EC0F325-AE3F-487C-8971-C1507133F918}" type="parTrans" cxnId="{FCD7ACC4-540E-4E04-A20C-1611CCFA809C}">
      <dgm:prSet/>
      <dgm:spPr/>
      <dgm:t>
        <a:bodyPr/>
        <a:lstStyle/>
        <a:p>
          <a:endParaRPr lang="en-US"/>
        </a:p>
      </dgm:t>
    </dgm:pt>
    <dgm:pt modelId="{B6F52635-324C-47E0-8E94-85E62C6809A6}" type="sibTrans" cxnId="{FCD7ACC4-540E-4E04-A20C-1611CCFA809C}">
      <dgm:prSet/>
      <dgm:spPr/>
      <dgm:t>
        <a:bodyPr/>
        <a:lstStyle/>
        <a:p>
          <a:endParaRPr lang="en-US"/>
        </a:p>
      </dgm:t>
    </dgm:pt>
    <dgm:pt modelId="{6209B0D9-A9AA-4493-B8AE-1E48D38BA79C}">
      <dgm:prSet phldrT="[Text]"/>
      <dgm:spPr/>
      <dgm:t>
        <a:bodyPr/>
        <a:lstStyle/>
        <a:p>
          <a:r>
            <a:rPr lang="en-US" dirty="0" smtClean="0"/>
            <a:t>Develop image-processing algorithm</a:t>
          </a:r>
          <a:endParaRPr lang="en-US" dirty="0"/>
        </a:p>
      </dgm:t>
    </dgm:pt>
    <dgm:pt modelId="{F371FEC7-4C72-4CDE-A00C-3E90B07DD627}" type="parTrans" cxnId="{2B321583-7E59-4B73-9F26-D018962243D1}">
      <dgm:prSet/>
      <dgm:spPr/>
      <dgm:t>
        <a:bodyPr/>
        <a:lstStyle/>
        <a:p>
          <a:endParaRPr lang="en-US"/>
        </a:p>
      </dgm:t>
    </dgm:pt>
    <dgm:pt modelId="{072A0276-BF99-4F42-8A84-A21FE45C4730}" type="sibTrans" cxnId="{2B321583-7E59-4B73-9F26-D018962243D1}">
      <dgm:prSet/>
      <dgm:spPr/>
      <dgm:t>
        <a:bodyPr/>
        <a:lstStyle/>
        <a:p>
          <a:endParaRPr lang="en-US"/>
        </a:p>
      </dgm:t>
    </dgm:pt>
    <dgm:pt modelId="{434B3213-F3D8-4E0A-AFF5-E63E798764B1}">
      <dgm:prSet phldrT="[Text]"/>
      <dgm:spPr/>
      <dgm:t>
        <a:bodyPr/>
        <a:lstStyle/>
        <a:p>
          <a:r>
            <a:rPr lang="en-US" dirty="0" smtClean="0">
              <a:solidFill>
                <a:srgbClr val="292934"/>
              </a:solidFill>
            </a:rPr>
            <a:t>Allow this system to be accessible on mobile devices</a:t>
          </a:r>
          <a:endParaRPr lang="en-US" dirty="0"/>
        </a:p>
      </dgm:t>
    </dgm:pt>
    <dgm:pt modelId="{A6BA105A-C696-49C1-8E03-DC3ECDEDC7F1}" type="parTrans" cxnId="{E1A7D8C4-8CD2-4807-B38B-1F2A26BB81DC}">
      <dgm:prSet/>
      <dgm:spPr/>
      <dgm:t>
        <a:bodyPr/>
        <a:lstStyle/>
        <a:p>
          <a:endParaRPr lang="en-US"/>
        </a:p>
      </dgm:t>
    </dgm:pt>
    <dgm:pt modelId="{C9E573F4-3400-452E-BF3D-9635C038DBBD}" type="sibTrans" cxnId="{E1A7D8C4-8CD2-4807-B38B-1F2A26BB81DC}">
      <dgm:prSet/>
      <dgm:spPr/>
      <dgm:t>
        <a:bodyPr/>
        <a:lstStyle/>
        <a:p>
          <a:endParaRPr lang="en-US"/>
        </a:p>
      </dgm:t>
    </dgm:pt>
    <dgm:pt modelId="{11B2C85F-015F-4C99-989D-02376F8566B4}">
      <dgm:prSet phldrT="[Text]"/>
      <dgm:spPr/>
      <dgm:t>
        <a:bodyPr/>
        <a:lstStyle/>
        <a:p>
          <a:r>
            <a:rPr lang="en-US" dirty="0" smtClean="0">
              <a:solidFill>
                <a:srgbClr val="292934"/>
              </a:solidFill>
            </a:rPr>
            <a:t>Create a </a:t>
          </a:r>
          <a:r>
            <a:rPr lang="en-US" dirty="0" err="1" smtClean="0">
              <a:solidFill>
                <a:srgbClr val="292934"/>
              </a:solidFill>
            </a:rPr>
            <a:t>smartphone</a:t>
          </a:r>
          <a:r>
            <a:rPr lang="en-US" dirty="0" smtClean="0">
              <a:solidFill>
                <a:srgbClr val="292934"/>
              </a:solidFill>
            </a:rPr>
            <a:t> application</a:t>
          </a:r>
          <a:endParaRPr lang="en-US" dirty="0"/>
        </a:p>
      </dgm:t>
    </dgm:pt>
    <dgm:pt modelId="{C69994C8-21C2-49A7-AAE8-E2D7B0EAA6ED}" type="parTrans" cxnId="{F5D30849-8AC7-4FFF-BE94-CE47C6196111}">
      <dgm:prSet/>
      <dgm:spPr/>
      <dgm:t>
        <a:bodyPr/>
        <a:lstStyle/>
        <a:p>
          <a:endParaRPr lang="en-US"/>
        </a:p>
      </dgm:t>
    </dgm:pt>
    <dgm:pt modelId="{40964065-F934-465D-A9E2-A30A7FCEDF2D}" type="sibTrans" cxnId="{F5D30849-8AC7-4FFF-BE94-CE47C6196111}">
      <dgm:prSet/>
      <dgm:spPr/>
      <dgm:t>
        <a:bodyPr/>
        <a:lstStyle/>
        <a:p>
          <a:endParaRPr lang="en-US"/>
        </a:p>
      </dgm:t>
    </dgm:pt>
    <dgm:pt modelId="{F0DEE5BC-6C94-4AD7-83A4-EC557F707118}">
      <dgm:prSet/>
      <dgm:spPr/>
      <dgm:t>
        <a:bodyPr/>
        <a:lstStyle/>
        <a:p>
          <a:r>
            <a:rPr lang="en-US" dirty="0" smtClean="0">
              <a:solidFill>
                <a:srgbClr val="292934"/>
              </a:solidFill>
            </a:rPr>
            <a:t>Set up server to execute algorithm</a:t>
          </a:r>
          <a:endParaRPr lang="en-US" dirty="0">
            <a:solidFill>
              <a:srgbClr val="292934"/>
            </a:solidFill>
          </a:endParaRPr>
        </a:p>
      </dgm:t>
    </dgm:pt>
    <dgm:pt modelId="{65383572-417E-4E31-A597-078F5406BF5A}" type="parTrans" cxnId="{44755C6A-C294-4EC0-8D0C-22F17D689D9E}">
      <dgm:prSet/>
      <dgm:spPr/>
      <dgm:t>
        <a:bodyPr/>
        <a:lstStyle/>
        <a:p>
          <a:endParaRPr lang="en-US"/>
        </a:p>
      </dgm:t>
    </dgm:pt>
    <dgm:pt modelId="{5A39E65C-A68A-4F39-AADE-1DBF09150CB2}" type="sibTrans" cxnId="{44755C6A-C294-4EC0-8D0C-22F17D689D9E}">
      <dgm:prSet/>
      <dgm:spPr/>
      <dgm:t>
        <a:bodyPr/>
        <a:lstStyle/>
        <a:p>
          <a:endParaRPr lang="en-US"/>
        </a:p>
      </dgm:t>
    </dgm:pt>
    <dgm:pt modelId="{B6DBF5E3-784C-004A-921C-C8D2F6A40AE1}">
      <dgm:prSet/>
      <dgm:spPr/>
      <dgm:t>
        <a:bodyPr/>
        <a:lstStyle/>
        <a:p>
          <a:r>
            <a:rPr lang="en-US" dirty="0" smtClean="0"/>
            <a:t>Link user to online resources</a:t>
          </a:r>
          <a:endParaRPr lang="en-US" dirty="0">
            <a:solidFill>
              <a:srgbClr val="292934"/>
            </a:solidFill>
          </a:endParaRPr>
        </a:p>
      </dgm:t>
    </dgm:pt>
    <dgm:pt modelId="{BB05FE34-06A9-7D43-92D2-8D3C8F7B501D}" type="parTrans" cxnId="{23A91557-F59E-F74D-A174-7394DE71B747}">
      <dgm:prSet/>
      <dgm:spPr/>
      <dgm:t>
        <a:bodyPr/>
        <a:lstStyle/>
        <a:p>
          <a:endParaRPr lang="en-US"/>
        </a:p>
      </dgm:t>
    </dgm:pt>
    <dgm:pt modelId="{9288B903-CAFA-B34D-9680-6BBA0FF02A62}" type="sibTrans" cxnId="{23A91557-F59E-F74D-A174-7394DE71B747}">
      <dgm:prSet/>
      <dgm:spPr/>
      <dgm:t>
        <a:bodyPr/>
        <a:lstStyle/>
        <a:p>
          <a:endParaRPr lang="en-US"/>
        </a:p>
      </dgm:t>
    </dgm:pt>
    <dgm:pt modelId="{9C70FC5E-E528-41DF-A8AF-A81563591C91}" type="pres">
      <dgm:prSet presAssocID="{A8D59577-B5AD-48D3-8749-0375E0FBAC8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52A274-19FE-4EC9-95AB-32D502508DAF}" type="pres">
      <dgm:prSet presAssocID="{148B48FF-1BBB-41AE-818B-74CE8BB39615}" presName="parentLin" presStyleCnt="0"/>
      <dgm:spPr/>
    </dgm:pt>
    <dgm:pt modelId="{A3AA94CE-EA60-4284-A0C7-80D7C9A4F02A}" type="pres">
      <dgm:prSet presAssocID="{148B48FF-1BBB-41AE-818B-74CE8BB39615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3274C32-A15C-48D0-9F98-6A15A5274820}" type="pres">
      <dgm:prSet presAssocID="{148B48FF-1BBB-41AE-818B-74CE8BB3961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CB864A-A4E7-4994-A179-A8DD96360A99}" type="pres">
      <dgm:prSet presAssocID="{148B48FF-1BBB-41AE-818B-74CE8BB39615}" presName="negativeSpace" presStyleCnt="0"/>
      <dgm:spPr/>
    </dgm:pt>
    <dgm:pt modelId="{83A4CEE1-377C-43D6-AB72-57DB7DE3433A}" type="pres">
      <dgm:prSet presAssocID="{148B48FF-1BBB-41AE-818B-74CE8BB3961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A0C007-55A6-4148-B8F8-A034F82C5DD2}" type="pres">
      <dgm:prSet presAssocID="{25842261-CEC4-42A1-A517-15721B91605B}" presName="spaceBetweenRectangles" presStyleCnt="0"/>
      <dgm:spPr/>
    </dgm:pt>
    <dgm:pt modelId="{2374F04D-E633-43C4-9216-A22ED85A2970}" type="pres">
      <dgm:prSet presAssocID="{20FAEEFC-B2D5-4507-B71E-A3C13FAF414B}" presName="parentLin" presStyleCnt="0"/>
      <dgm:spPr/>
    </dgm:pt>
    <dgm:pt modelId="{F343D3DE-4071-478F-82B1-5415ABB40736}" type="pres">
      <dgm:prSet presAssocID="{20FAEEFC-B2D5-4507-B71E-A3C13FAF414B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31CFB63-B8B4-4CAC-A8B3-06C2D52E2613}" type="pres">
      <dgm:prSet presAssocID="{20FAEEFC-B2D5-4507-B71E-A3C13FAF414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F5196-749C-4D54-AC0C-BC327154B5C7}" type="pres">
      <dgm:prSet presAssocID="{20FAEEFC-B2D5-4507-B71E-A3C13FAF414B}" presName="negativeSpace" presStyleCnt="0"/>
      <dgm:spPr/>
    </dgm:pt>
    <dgm:pt modelId="{29AF953B-97B1-4AFE-98DE-92D1434491E4}" type="pres">
      <dgm:prSet presAssocID="{20FAEEFC-B2D5-4507-B71E-A3C13FAF414B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6D7B52-4FEF-2544-B145-61077C5B4FC5}" type="presOf" srcId="{00844B53-BE02-4476-ACE2-9BE13462108D}" destId="{83A4CEE1-377C-43D6-AB72-57DB7DE3433A}" srcOrd="0" destOrd="0" presId="urn:microsoft.com/office/officeart/2005/8/layout/list1"/>
    <dgm:cxn modelId="{4AB74EB8-B9CC-A548-8BF1-439093E28F7F}" type="presOf" srcId="{F0DEE5BC-6C94-4AD7-83A4-EC557F707118}" destId="{29AF953B-97B1-4AFE-98DE-92D1434491E4}" srcOrd="0" destOrd="2" presId="urn:microsoft.com/office/officeart/2005/8/layout/list1"/>
    <dgm:cxn modelId="{1DB721D1-E5ED-D242-BE28-4D967B601B21}" type="presOf" srcId="{6209B0D9-A9AA-4493-B8AE-1E48D38BA79C}" destId="{83A4CEE1-377C-43D6-AB72-57DB7DE3433A}" srcOrd="0" destOrd="1" presId="urn:microsoft.com/office/officeart/2005/8/layout/list1"/>
    <dgm:cxn modelId="{391A012B-3CF0-624D-B5C6-56C5424EC146}" type="presOf" srcId="{11B2C85F-015F-4C99-989D-02376F8566B4}" destId="{29AF953B-97B1-4AFE-98DE-92D1434491E4}" srcOrd="0" destOrd="1" presId="urn:microsoft.com/office/officeart/2005/8/layout/list1"/>
    <dgm:cxn modelId="{E1A7D8C4-8CD2-4807-B38B-1F2A26BB81DC}" srcId="{20FAEEFC-B2D5-4507-B71E-A3C13FAF414B}" destId="{434B3213-F3D8-4E0A-AFF5-E63E798764B1}" srcOrd="0" destOrd="0" parTransId="{A6BA105A-C696-49C1-8E03-DC3ECDEDC7F1}" sibTransId="{C9E573F4-3400-452E-BF3D-9635C038DBBD}"/>
    <dgm:cxn modelId="{F52EE5D4-62E3-3145-895F-567CBDFD1986}" type="presOf" srcId="{B6DBF5E3-784C-004A-921C-C8D2F6A40AE1}" destId="{29AF953B-97B1-4AFE-98DE-92D1434491E4}" srcOrd="0" destOrd="3" presId="urn:microsoft.com/office/officeart/2005/8/layout/list1"/>
    <dgm:cxn modelId="{BB43C02F-645A-0E4A-A863-4D44A820CAFC}" type="presOf" srcId="{20FAEEFC-B2D5-4507-B71E-A3C13FAF414B}" destId="{F343D3DE-4071-478F-82B1-5415ABB40736}" srcOrd="0" destOrd="0" presId="urn:microsoft.com/office/officeart/2005/8/layout/list1"/>
    <dgm:cxn modelId="{F5D30849-8AC7-4FFF-BE94-CE47C6196111}" srcId="{434B3213-F3D8-4E0A-AFF5-E63E798764B1}" destId="{11B2C85F-015F-4C99-989D-02376F8566B4}" srcOrd="0" destOrd="0" parTransId="{C69994C8-21C2-49A7-AAE8-E2D7B0EAA6ED}" sibTransId="{40964065-F934-465D-A9E2-A30A7FCEDF2D}"/>
    <dgm:cxn modelId="{5FE7A1BE-2567-684E-A117-9803D1C0CCA0}" type="presOf" srcId="{20FAEEFC-B2D5-4507-B71E-A3C13FAF414B}" destId="{131CFB63-B8B4-4CAC-A8B3-06C2D52E2613}" srcOrd="1" destOrd="0" presId="urn:microsoft.com/office/officeart/2005/8/layout/list1"/>
    <dgm:cxn modelId="{D5A6033F-B182-F549-AF24-F6B26414767F}" type="presOf" srcId="{434B3213-F3D8-4E0A-AFF5-E63E798764B1}" destId="{29AF953B-97B1-4AFE-98DE-92D1434491E4}" srcOrd="0" destOrd="0" presId="urn:microsoft.com/office/officeart/2005/8/layout/list1"/>
    <dgm:cxn modelId="{4E74F384-3D8E-9945-81CD-5F33A3244A15}" type="presOf" srcId="{A8D59577-B5AD-48D3-8749-0375E0FBAC80}" destId="{9C70FC5E-E528-41DF-A8AF-A81563591C91}" srcOrd="0" destOrd="0" presId="urn:microsoft.com/office/officeart/2005/8/layout/list1"/>
    <dgm:cxn modelId="{69775F41-CBC6-2D4E-B03D-AC6AC6B3DC79}" type="presOf" srcId="{148B48FF-1BBB-41AE-818B-74CE8BB39615}" destId="{B3274C32-A15C-48D0-9F98-6A15A5274820}" srcOrd="1" destOrd="0" presId="urn:microsoft.com/office/officeart/2005/8/layout/list1"/>
    <dgm:cxn modelId="{8B6020E7-BF11-E74A-A820-5642FB5960A2}" type="presOf" srcId="{148B48FF-1BBB-41AE-818B-74CE8BB39615}" destId="{A3AA94CE-EA60-4284-A0C7-80D7C9A4F02A}" srcOrd="0" destOrd="0" presId="urn:microsoft.com/office/officeart/2005/8/layout/list1"/>
    <dgm:cxn modelId="{C30C5F8F-AFF8-4281-B3B6-72854C4D1756}" srcId="{A8D59577-B5AD-48D3-8749-0375E0FBAC80}" destId="{148B48FF-1BBB-41AE-818B-74CE8BB39615}" srcOrd="0" destOrd="0" parTransId="{8D96422E-DE09-4BB9-BF3B-AF87B069DD3C}" sibTransId="{25842261-CEC4-42A1-A517-15721B91605B}"/>
    <dgm:cxn modelId="{77C7A834-23D7-4BBC-B3EB-5C3E11930883}" srcId="{A8D59577-B5AD-48D3-8749-0375E0FBAC80}" destId="{20FAEEFC-B2D5-4507-B71E-A3C13FAF414B}" srcOrd="1" destOrd="0" parTransId="{30AB9082-3AD0-485C-B5B7-96780BF77A76}" sibTransId="{017A9FC5-8911-4BF2-B78B-819B1F6D3D67}"/>
    <dgm:cxn modelId="{44755C6A-C294-4EC0-8D0C-22F17D689D9E}" srcId="{434B3213-F3D8-4E0A-AFF5-E63E798764B1}" destId="{F0DEE5BC-6C94-4AD7-83A4-EC557F707118}" srcOrd="1" destOrd="0" parTransId="{65383572-417E-4E31-A597-078F5406BF5A}" sibTransId="{5A39E65C-A68A-4F39-AADE-1DBF09150CB2}"/>
    <dgm:cxn modelId="{2B321583-7E59-4B73-9F26-D018962243D1}" srcId="{00844B53-BE02-4476-ACE2-9BE13462108D}" destId="{6209B0D9-A9AA-4493-B8AE-1E48D38BA79C}" srcOrd="0" destOrd="0" parTransId="{F371FEC7-4C72-4CDE-A00C-3E90B07DD627}" sibTransId="{072A0276-BF99-4F42-8A84-A21FE45C4730}"/>
    <dgm:cxn modelId="{FCD7ACC4-540E-4E04-A20C-1611CCFA809C}" srcId="{148B48FF-1BBB-41AE-818B-74CE8BB39615}" destId="{00844B53-BE02-4476-ACE2-9BE13462108D}" srcOrd="0" destOrd="0" parTransId="{8EC0F325-AE3F-487C-8971-C1507133F918}" sibTransId="{B6F52635-324C-47E0-8E94-85E62C6809A6}"/>
    <dgm:cxn modelId="{23A91557-F59E-F74D-A174-7394DE71B747}" srcId="{434B3213-F3D8-4E0A-AFF5-E63E798764B1}" destId="{B6DBF5E3-784C-004A-921C-C8D2F6A40AE1}" srcOrd="2" destOrd="0" parTransId="{BB05FE34-06A9-7D43-92D2-8D3C8F7B501D}" sibTransId="{9288B903-CAFA-B34D-9680-6BBA0FF02A62}"/>
    <dgm:cxn modelId="{6524C025-5331-234F-AFFF-DA4E52ECB3EE}" type="presParOf" srcId="{9C70FC5E-E528-41DF-A8AF-A81563591C91}" destId="{F152A274-19FE-4EC9-95AB-32D502508DAF}" srcOrd="0" destOrd="0" presId="urn:microsoft.com/office/officeart/2005/8/layout/list1"/>
    <dgm:cxn modelId="{9E2E8CC1-9087-374B-96B0-36AB75DA624B}" type="presParOf" srcId="{F152A274-19FE-4EC9-95AB-32D502508DAF}" destId="{A3AA94CE-EA60-4284-A0C7-80D7C9A4F02A}" srcOrd="0" destOrd="0" presId="urn:microsoft.com/office/officeart/2005/8/layout/list1"/>
    <dgm:cxn modelId="{F7E7328F-64D3-714D-BB6A-0FD6E1563273}" type="presParOf" srcId="{F152A274-19FE-4EC9-95AB-32D502508DAF}" destId="{B3274C32-A15C-48D0-9F98-6A15A5274820}" srcOrd="1" destOrd="0" presId="urn:microsoft.com/office/officeart/2005/8/layout/list1"/>
    <dgm:cxn modelId="{4FB12B7C-93BC-AF44-B567-8193DA67F85D}" type="presParOf" srcId="{9C70FC5E-E528-41DF-A8AF-A81563591C91}" destId="{26CB864A-A4E7-4994-A179-A8DD96360A99}" srcOrd="1" destOrd="0" presId="urn:microsoft.com/office/officeart/2005/8/layout/list1"/>
    <dgm:cxn modelId="{951765C7-024C-F64A-B647-BC8308F49C80}" type="presParOf" srcId="{9C70FC5E-E528-41DF-A8AF-A81563591C91}" destId="{83A4CEE1-377C-43D6-AB72-57DB7DE3433A}" srcOrd="2" destOrd="0" presId="urn:microsoft.com/office/officeart/2005/8/layout/list1"/>
    <dgm:cxn modelId="{98DF78EE-3AF8-C140-B16E-D92003E575AF}" type="presParOf" srcId="{9C70FC5E-E528-41DF-A8AF-A81563591C91}" destId="{61A0C007-55A6-4148-B8F8-A034F82C5DD2}" srcOrd="3" destOrd="0" presId="urn:microsoft.com/office/officeart/2005/8/layout/list1"/>
    <dgm:cxn modelId="{405A533A-CC7D-6141-AEBB-F0B599A5CA7B}" type="presParOf" srcId="{9C70FC5E-E528-41DF-A8AF-A81563591C91}" destId="{2374F04D-E633-43C4-9216-A22ED85A2970}" srcOrd="4" destOrd="0" presId="urn:microsoft.com/office/officeart/2005/8/layout/list1"/>
    <dgm:cxn modelId="{459BB245-EDC6-794D-961F-BC9D05228FF6}" type="presParOf" srcId="{2374F04D-E633-43C4-9216-A22ED85A2970}" destId="{F343D3DE-4071-478F-82B1-5415ABB40736}" srcOrd="0" destOrd="0" presId="urn:microsoft.com/office/officeart/2005/8/layout/list1"/>
    <dgm:cxn modelId="{29E42768-7FD9-E04E-96A0-12DB3B9AB929}" type="presParOf" srcId="{2374F04D-E633-43C4-9216-A22ED85A2970}" destId="{131CFB63-B8B4-4CAC-A8B3-06C2D52E2613}" srcOrd="1" destOrd="0" presId="urn:microsoft.com/office/officeart/2005/8/layout/list1"/>
    <dgm:cxn modelId="{E5075C57-A6AA-044A-AEB6-943BF384F193}" type="presParOf" srcId="{9C70FC5E-E528-41DF-A8AF-A81563591C91}" destId="{876F5196-749C-4D54-AC0C-BC327154B5C7}" srcOrd="5" destOrd="0" presId="urn:microsoft.com/office/officeart/2005/8/layout/list1"/>
    <dgm:cxn modelId="{EEE014C3-EA24-5546-9EC7-C21A19E7AD28}" type="presParOf" srcId="{9C70FC5E-E528-41DF-A8AF-A81563591C91}" destId="{29AF953B-97B1-4AFE-98DE-92D1434491E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2123D28-0A30-6F48-BFCC-E9F73386946E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6E3460-8B59-CD49-A959-5DFD28281390}">
      <dgm:prSet/>
      <dgm:spPr/>
      <dgm:t>
        <a:bodyPr/>
        <a:lstStyle/>
        <a:p>
          <a:pPr rtl="0"/>
          <a:r>
            <a:rPr lang="en-US" b="1" dirty="0" smtClean="0"/>
            <a:t>Total Performance (server and phone)</a:t>
          </a:r>
          <a:endParaRPr lang="en-US" dirty="0"/>
        </a:p>
      </dgm:t>
    </dgm:pt>
    <dgm:pt modelId="{668472DF-811C-A541-922F-9CC7027EBFF3}" type="parTrans" cxnId="{6CBB3957-3457-564D-89DD-C478A1A92E4A}">
      <dgm:prSet/>
      <dgm:spPr/>
      <dgm:t>
        <a:bodyPr/>
        <a:lstStyle/>
        <a:p>
          <a:endParaRPr lang="en-US"/>
        </a:p>
      </dgm:t>
    </dgm:pt>
    <dgm:pt modelId="{3D51FDA5-ADCE-4344-9E8B-A6BDFBCBA9E0}" type="sibTrans" cxnId="{6CBB3957-3457-564D-89DD-C478A1A92E4A}">
      <dgm:prSet/>
      <dgm:spPr/>
      <dgm:t>
        <a:bodyPr/>
        <a:lstStyle/>
        <a:p>
          <a:endParaRPr lang="en-US"/>
        </a:p>
      </dgm:t>
    </dgm:pt>
    <dgm:pt modelId="{C79B9CE7-5495-3B4F-9816-45E8E6026D16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5.05 ± 0.44 seconds per analysis</a:t>
          </a:r>
          <a:endParaRPr lang="en-US" dirty="0"/>
        </a:p>
      </dgm:t>
    </dgm:pt>
    <dgm:pt modelId="{7AE4BAE5-A2AD-6940-ABF8-7452B0FCC35A}" type="parTrans" cxnId="{E568C936-CE61-2547-8AF0-17209E313423}">
      <dgm:prSet/>
      <dgm:spPr/>
      <dgm:t>
        <a:bodyPr/>
        <a:lstStyle/>
        <a:p>
          <a:endParaRPr lang="en-US"/>
        </a:p>
      </dgm:t>
    </dgm:pt>
    <dgm:pt modelId="{A1CCEAC6-6726-E440-B72D-7C12EED83626}" type="sibTrans" cxnId="{E568C936-CE61-2547-8AF0-17209E313423}">
      <dgm:prSet/>
      <dgm:spPr/>
      <dgm:t>
        <a:bodyPr/>
        <a:lstStyle/>
        <a:p>
          <a:endParaRPr lang="en-US"/>
        </a:p>
      </dgm:t>
    </dgm:pt>
    <dgm:pt modelId="{0275BA75-2E84-314C-9BF3-B81EEC978209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Average performance over 21 runs</a:t>
          </a:r>
          <a:endParaRPr lang="en-US" dirty="0"/>
        </a:p>
      </dgm:t>
    </dgm:pt>
    <dgm:pt modelId="{12781E8F-701A-F143-8951-818B7DFAC19C}" type="parTrans" cxnId="{62DE5037-76E1-E64C-B2DB-85844A4164D4}">
      <dgm:prSet/>
      <dgm:spPr/>
      <dgm:t>
        <a:bodyPr/>
        <a:lstStyle/>
        <a:p>
          <a:endParaRPr lang="en-US"/>
        </a:p>
      </dgm:t>
    </dgm:pt>
    <dgm:pt modelId="{9331031B-1C57-004C-BFC8-34DBDD5F3AFC}" type="sibTrans" cxnId="{62DE5037-76E1-E64C-B2DB-85844A4164D4}">
      <dgm:prSet/>
      <dgm:spPr/>
      <dgm:t>
        <a:bodyPr/>
        <a:lstStyle/>
        <a:p>
          <a:endParaRPr lang="en-US"/>
        </a:p>
      </dgm:t>
    </dgm:pt>
    <dgm:pt modelId="{EE80B828-BC21-7B48-BCDF-8392D62F5229}">
      <dgm:prSet/>
      <dgm:spPr>
        <a:ln>
          <a:noFill/>
        </a:ln>
      </dgm:spPr>
      <dgm:t>
        <a:bodyPr/>
        <a:lstStyle/>
        <a:p>
          <a:pPr rtl="0"/>
          <a:r>
            <a:rPr lang="en-US" dirty="0" smtClean="0"/>
            <a:t>Using </a:t>
          </a:r>
          <a:r>
            <a:rPr lang="en-US" dirty="0" err="1" smtClean="0"/>
            <a:t>iPhone</a:t>
          </a:r>
          <a:r>
            <a:rPr lang="en-US" dirty="0" smtClean="0"/>
            <a:t> 3GS on AT&amp;T’s 3G </a:t>
          </a:r>
          <a:r>
            <a:rPr lang="en-US" dirty="0" err="1" smtClean="0"/>
            <a:t>cellphone</a:t>
          </a:r>
          <a:r>
            <a:rPr lang="en-US" dirty="0" smtClean="0"/>
            <a:t> network</a:t>
          </a:r>
          <a:endParaRPr lang="en-US" dirty="0"/>
        </a:p>
      </dgm:t>
    </dgm:pt>
    <dgm:pt modelId="{B1411F05-1327-3E4B-B05D-1B2AE934DC5E}" type="parTrans" cxnId="{5BC10071-1498-F34C-BE9E-764A79F5A2AC}">
      <dgm:prSet/>
      <dgm:spPr/>
      <dgm:t>
        <a:bodyPr/>
        <a:lstStyle/>
        <a:p>
          <a:endParaRPr lang="en-US"/>
        </a:p>
      </dgm:t>
    </dgm:pt>
    <dgm:pt modelId="{D64BA2EB-E7A0-8945-A949-E146FDFC7676}" type="sibTrans" cxnId="{5BC10071-1498-F34C-BE9E-764A79F5A2AC}">
      <dgm:prSet/>
      <dgm:spPr/>
      <dgm:t>
        <a:bodyPr/>
        <a:lstStyle/>
        <a:p>
          <a:endParaRPr lang="en-US"/>
        </a:p>
      </dgm:t>
    </dgm:pt>
    <dgm:pt modelId="{DCD3593E-31F4-F641-8667-FCBEE64AE9A0}">
      <dgm:prSet/>
      <dgm:spPr/>
      <dgm:t>
        <a:bodyPr/>
        <a:lstStyle/>
        <a:p>
          <a:pPr rtl="0"/>
          <a:r>
            <a:rPr lang="en-US" b="1" dirty="0" smtClean="0"/>
            <a:t>Time usage</a:t>
          </a:r>
          <a:endParaRPr lang="en-US" b="1" dirty="0"/>
        </a:p>
      </dgm:t>
    </dgm:pt>
    <dgm:pt modelId="{DA054580-0239-0D4E-B9DE-CCB37D911229}" type="parTrans" cxnId="{49EE37AB-0B9D-E847-8ABD-F1C2FA78746F}">
      <dgm:prSet/>
      <dgm:spPr/>
      <dgm:t>
        <a:bodyPr/>
        <a:lstStyle/>
        <a:p>
          <a:endParaRPr lang="en-US"/>
        </a:p>
      </dgm:t>
    </dgm:pt>
    <dgm:pt modelId="{B0887323-2EB8-BB45-955B-99F251CB786F}" type="sibTrans" cxnId="{49EE37AB-0B9D-E847-8ABD-F1C2FA78746F}">
      <dgm:prSet/>
      <dgm:spPr/>
      <dgm:t>
        <a:bodyPr/>
        <a:lstStyle/>
        <a:p>
          <a:endParaRPr lang="en-US"/>
        </a:p>
      </dgm:t>
    </dgm:pt>
    <dgm:pt modelId="{FF95DAD8-F85D-6342-AFAE-2177C5369B98}">
      <dgm:prSet/>
      <dgm:spPr>
        <a:ln>
          <a:noFill/>
        </a:ln>
      </dgm:spPr>
      <dgm:t>
        <a:bodyPr/>
        <a:lstStyle/>
        <a:p>
          <a:pPr rtl="0"/>
          <a:endParaRPr lang="en-US" dirty="0"/>
        </a:p>
      </dgm:t>
    </dgm:pt>
    <dgm:pt modelId="{E76309F5-8D90-594F-82FE-8FB13214C194}" type="parTrans" cxnId="{C454D04C-0263-8C43-83A7-EC48CF614FC0}">
      <dgm:prSet/>
      <dgm:spPr/>
      <dgm:t>
        <a:bodyPr/>
        <a:lstStyle/>
        <a:p>
          <a:endParaRPr lang="en-US"/>
        </a:p>
      </dgm:t>
    </dgm:pt>
    <dgm:pt modelId="{D923BC1D-955E-084D-B496-2C16B3337220}" type="sibTrans" cxnId="{C454D04C-0263-8C43-83A7-EC48CF614FC0}">
      <dgm:prSet/>
      <dgm:spPr/>
      <dgm:t>
        <a:bodyPr/>
        <a:lstStyle/>
        <a:p>
          <a:endParaRPr lang="en-US"/>
        </a:p>
      </dgm:t>
    </dgm:pt>
    <dgm:pt modelId="{A97AD494-5E46-E448-AB44-BE0DAA960DA9}">
      <dgm:prSet/>
      <dgm:spPr>
        <a:ln>
          <a:noFill/>
        </a:ln>
      </dgm:spPr>
      <dgm:t>
        <a:bodyPr/>
        <a:lstStyle/>
        <a:p>
          <a:pPr rtl="0"/>
          <a:endParaRPr lang="en-US" dirty="0"/>
        </a:p>
      </dgm:t>
    </dgm:pt>
    <dgm:pt modelId="{43C91DE7-90B8-1F44-A37B-C7F5E9B25F8D}" type="parTrans" cxnId="{F4AE3D55-2DF4-F546-B1E2-A9311F6B2B8C}">
      <dgm:prSet/>
      <dgm:spPr/>
      <dgm:t>
        <a:bodyPr/>
        <a:lstStyle/>
        <a:p>
          <a:endParaRPr lang="en-US"/>
        </a:p>
      </dgm:t>
    </dgm:pt>
    <dgm:pt modelId="{D4D6BABE-D1BA-BC4E-928E-55A80E78AFDD}" type="sibTrans" cxnId="{F4AE3D55-2DF4-F546-B1E2-A9311F6B2B8C}">
      <dgm:prSet/>
      <dgm:spPr/>
      <dgm:t>
        <a:bodyPr/>
        <a:lstStyle/>
        <a:p>
          <a:endParaRPr lang="en-US"/>
        </a:p>
      </dgm:t>
    </dgm:pt>
    <dgm:pt modelId="{202A92B4-E100-2A47-BC50-DA75E68C75EA}" type="pres">
      <dgm:prSet presAssocID="{62123D28-0A30-6F48-BFCC-E9F73386946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D30AAF-61FA-F240-9714-6A98A199DE5E}" type="pres">
      <dgm:prSet presAssocID="{BA6E3460-8B59-CD49-A959-5DFD28281390}" presName="parentLin" presStyleCnt="0"/>
      <dgm:spPr/>
    </dgm:pt>
    <dgm:pt modelId="{3A8A136F-4F8A-2D42-BBB1-5C1E7CF1B1C3}" type="pres">
      <dgm:prSet presAssocID="{BA6E3460-8B59-CD49-A959-5DFD2828139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8E948A3-7E90-844F-9B05-52F1A2CC09EC}" type="pres">
      <dgm:prSet presAssocID="{BA6E3460-8B59-CD49-A959-5DFD2828139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0074F0-D793-9E46-92DA-8E316296A413}" type="pres">
      <dgm:prSet presAssocID="{BA6E3460-8B59-CD49-A959-5DFD28281390}" presName="negativeSpace" presStyleCnt="0"/>
      <dgm:spPr/>
    </dgm:pt>
    <dgm:pt modelId="{F20C642D-FBFA-4C46-88A1-2112786CAC8F}" type="pres">
      <dgm:prSet presAssocID="{BA6E3460-8B59-CD49-A959-5DFD28281390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EC9514-98D1-AE4F-82B2-86153E99C779}" type="pres">
      <dgm:prSet presAssocID="{3D51FDA5-ADCE-4344-9E8B-A6BDFBCBA9E0}" presName="spaceBetweenRectangles" presStyleCnt="0"/>
      <dgm:spPr/>
    </dgm:pt>
    <dgm:pt modelId="{F547ABA3-7D25-054A-A59D-54A74338F145}" type="pres">
      <dgm:prSet presAssocID="{DCD3593E-31F4-F641-8667-FCBEE64AE9A0}" presName="parentLin" presStyleCnt="0"/>
      <dgm:spPr/>
    </dgm:pt>
    <dgm:pt modelId="{80A702FD-9AA6-6040-9271-D7A04E22F4E0}" type="pres">
      <dgm:prSet presAssocID="{DCD3593E-31F4-F641-8667-FCBEE64AE9A0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14B81DF-65BF-0141-9BE3-31311B9E1C82}" type="pres">
      <dgm:prSet presAssocID="{DCD3593E-31F4-F641-8667-FCBEE64AE9A0}" presName="parentText" presStyleLbl="node1" presStyleIdx="1" presStyleCnt="2" custScaleX="447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62FB81-7B45-204C-A7B6-B46AA99BFFBB}" type="pres">
      <dgm:prSet presAssocID="{DCD3593E-31F4-F641-8667-FCBEE64AE9A0}" presName="negativeSpace" presStyleCnt="0"/>
      <dgm:spPr/>
    </dgm:pt>
    <dgm:pt modelId="{D05F1527-FFB4-E14B-8BA0-79EDE3F1EF3F}" type="pres">
      <dgm:prSet presAssocID="{DCD3593E-31F4-F641-8667-FCBEE64AE9A0}" presName="childText" presStyleLbl="conFgAcc1" presStyleIdx="1" presStyleCnt="2" custLinFactY="9653" custLinFactNeighborX="3513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68C936-CE61-2547-8AF0-17209E313423}" srcId="{BA6E3460-8B59-CD49-A959-5DFD28281390}" destId="{C79B9CE7-5495-3B4F-9816-45E8E6026D16}" srcOrd="0" destOrd="0" parTransId="{7AE4BAE5-A2AD-6940-ABF8-7452B0FCC35A}" sibTransId="{A1CCEAC6-6726-E440-B72D-7C12EED83626}"/>
    <dgm:cxn modelId="{F4AE3D55-2DF4-F546-B1E2-A9311F6B2B8C}" srcId="{DCD3593E-31F4-F641-8667-FCBEE64AE9A0}" destId="{A97AD494-5E46-E448-AB44-BE0DAA960DA9}" srcOrd="1" destOrd="0" parTransId="{43C91DE7-90B8-1F44-A37B-C7F5E9B25F8D}" sibTransId="{D4D6BABE-D1BA-BC4E-928E-55A80E78AFDD}"/>
    <dgm:cxn modelId="{4017F2E6-AB06-8442-A59F-C6258AA07DE8}" type="presOf" srcId="{C79B9CE7-5495-3B4F-9816-45E8E6026D16}" destId="{F20C642D-FBFA-4C46-88A1-2112786CAC8F}" srcOrd="0" destOrd="0" presId="urn:microsoft.com/office/officeart/2005/8/layout/list1"/>
    <dgm:cxn modelId="{E423B800-A78F-3445-AEA8-71968B0507F2}" type="presOf" srcId="{EE80B828-BC21-7B48-BCDF-8392D62F5229}" destId="{F20C642D-FBFA-4C46-88A1-2112786CAC8F}" srcOrd="0" destOrd="2" presId="urn:microsoft.com/office/officeart/2005/8/layout/list1"/>
    <dgm:cxn modelId="{F4B6B746-32A7-2141-B78C-24471CF33F1C}" type="presOf" srcId="{A97AD494-5E46-E448-AB44-BE0DAA960DA9}" destId="{D05F1527-FFB4-E14B-8BA0-79EDE3F1EF3F}" srcOrd="0" destOrd="1" presId="urn:microsoft.com/office/officeart/2005/8/layout/list1"/>
    <dgm:cxn modelId="{6CBB3957-3457-564D-89DD-C478A1A92E4A}" srcId="{62123D28-0A30-6F48-BFCC-E9F73386946E}" destId="{BA6E3460-8B59-CD49-A959-5DFD28281390}" srcOrd="0" destOrd="0" parTransId="{668472DF-811C-A541-922F-9CC7027EBFF3}" sibTransId="{3D51FDA5-ADCE-4344-9E8B-A6BDFBCBA9E0}"/>
    <dgm:cxn modelId="{065A8849-EAB1-7940-A089-A30F7B422AFE}" type="presOf" srcId="{62123D28-0A30-6F48-BFCC-E9F73386946E}" destId="{202A92B4-E100-2A47-BC50-DA75E68C75EA}" srcOrd="0" destOrd="0" presId="urn:microsoft.com/office/officeart/2005/8/layout/list1"/>
    <dgm:cxn modelId="{5EEB07B3-F24D-AE4F-A8D5-B0015E378E69}" type="presOf" srcId="{0275BA75-2E84-314C-9BF3-B81EEC978209}" destId="{F20C642D-FBFA-4C46-88A1-2112786CAC8F}" srcOrd="0" destOrd="1" presId="urn:microsoft.com/office/officeart/2005/8/layout/list1"/>
    <dgm:cxn modelId="{5BC10071-1498-F34C-BE9E-764A79F5A2AC}" srcId="{BA6E3460-8B59-CD49-A959-5DFD28281390}" destId="{EE80B828-BC21-7B48-BCDF-8392D62F5229}" srcOrd="2" destOrd="0" parTransId="{B1411F05-1327-3E4B-B05D-1B2AE934DC5E}" sibTransId="{D64BA2EB-E7A0-8945-A949-E146FDFC7676}"/>
    <dgm:cxn modelId="{9F69CCF4-7B7A-A443-A029-CAE0D69AA932}" type="presOf" srcId="{FF95DAD8-F85D-6342-AFAE-2177C5369B98}" destId="{D05F1527-FFB4-E14B-8BA0-79EDE3F1EF3F}" srcOrd="0" destOrd="0" presId="urn:microsoft.com/office/officeart/2005/8/layout/list1"/>
    <dgm:cxn modelId="{FA439149-A27D-0847-A88D-B20ED7DA406D}" type="presOf" srcId="{DCD3593E-31F4-F641-8667-FCBEE64AE9A0}" destId="{014B81DF-65BF-0141-9BE3-31311B9E1C82}" srcOrd="1" destOrd="0" presId="urn:microsoft.com/office/officeart/2005/8/layout/list1"/>
    <dgm:cxn modelId="{49EE37AB-0B9D-E847-8ABD-F1C2FA78746F}" srcId="{62123D28-0A30-6F48-BFCC-E9F73386946E}" destId="{DCD3593E-31F4-F641-8667-FCBEE64AE9A0}" srcOrd="1" destOrd="0" parTransId="{DA054580-0239-0D4E-B9DE-CCB37D911229}" sibTransId="{B0887323-2EB8-BB45-955B-99F251CB786F}"/>
    <dgm:cxn modelId="{C454D04C-0263-8C43-83A7-EC48CF614FC0}" srcId="{DCD3593E-31F4-F641-8667-FCBEE64AE9A0}" destId="{FF95DAD8-F85D-6342-AFAE-2177C5369B98}" srcOrd="0" destOrd="0" parTransId="{E76309F5-8D90-594F-82FE-8FB13214C194}" sibTransId="{D923BC1D-955E-084D-B496-2C16B3337220}"/>
    <dgm:cxn modelId="{4EB854F1-8F32-A94F-9E89-5D4011705E76}" type="presOf" srcId="{BA6E3460-8B59-CD49-A959-5DFD28281390}" destId="{78E948A3-7E90-844F-9B05-52F1A2CC09EC}" srcOrd="1" destOrd="0" presId="urn:microsoft.com/office/officeart/2005/8/layout/list1"/>
    <dgm:cxn modelId="{DC80CCFE-1617-C841-8E16-72414D9965C9}" type="presOf" srcId="{DCD3593E-31F4-F641-8667-FCBEE64AE9A0}" destId="{80A702FD-9AA6-6040-9271-D7A04E22F4E0}" srcOrd="0" destOrd="0" presId="urn:microsoft.com/office/officeart/2005/8/layout/list1"/>
    <dgm:cxn modelId="{62DE5037-76E1-E64C-B2DB-85844A4164D4}" srcId="{BA6E3460-8B59-CD49-A959-5DFD28281390}" destId="{0275BA75-2E84-314C-9BF3-B81EEC978209}" srcOrd="1" destOrd="0" parTransId="{12781E8F-701A-F143-8951-818B7DFAC19C}" sibTransId="{9331031B-1C57-004C-BFC8-34DBDD5F3AFC}"/>
    <dgm:cxn modelId="{7FF5399A-1392-2241-85C5-F6E489A89F86}" type="presOf" srcId="{BA6E3460-8B59-CD49-A959-5DFD28281390}" destId="{3A8A136F-4F8A-2D42-BBB1-5C1E7CF1B1C3}" srcOrd="0" destOrd="0" presId="urn:microsoft.com/office/officeart/2005/8/layout/list1"/>
    <dgm:cxn modelId="{81F68B51-78AC-204F-AFB3-681E16C7D3AC}" type="presParOf" srcId="{202A92B4-E100-2A47-BC50-DA75E68C75EA}" destId="{9BD30AAF-61FA-F240-9714-6A98A199DE5E}" srcOrd="0" destOrd="0" presId="urn:microsoft.com/office/officeart/2005/8/layout/list1"/>
    <dgm:cxn modelId="{D183A57F-B2C9-9F47-A5E4-57A14C908A90}" type="presParOf" srcId="{9BD30AAF-61FA-F240-9714-6A98A199DE5E}" destId="{3A8A136F-4F8A-2D42-BBB1-5C1E7CF1B1C3}" srcOrd="0" destOrd="0" presId="urn:microsoft.com/office/officeart/2005/8/layout/list1"/>
    <dgm:cxn modelId="{78564AA4-4B91-7846-A488-734EA82173D7}" type="presParOf" srcId="{9BD30AAF-61FA-F240-9714-6A98A199DE5E}" destId="{78E948A3-7E90-844F-9B05-52F1A2CC09EC}" srcOrd="1" destOrd="0" presId="urn:microsoft.com/office/officeart/2005/8/layout/list1"/>
    <dgm:cxn modelId="{70A55C8B-3EB5-B049-85C5-A55AD20612C1}" type="presParOf" srcId="{202A92B4-E100-2A47-BC50-DA75E68C75EA}" destId="{460074F0-D793-9E46-92DA-8E316296A413}" srcOrd="1" destOrd="0" presId="urn:microsoft.com/office/officeart/2005/8/layout/list1"/>
    <dgm:cxn modelId="{38AEACD9-19FA-3941-A4D8-F9413121EA9B}" type="presParOf" srcId="{202A92B4-E100-2A47-BC50-DA75E68C75EA}" destId="{F20C642D-FBFA-4C46-88A1-2112786CAC8F}" srcOrd="2" destOrd="0" presId="urn:microsoft.com/office/officeart/2005/8/layout/list1"/>
    <dgm:cxn modelId="{B2C37589-5479-9243-A0D8-1F00D767DD13}" type="presParOf" srcId="{202A92B4-E100-2A47-BC50-DA75E68C75EA}" destId="{23EC9514-98D1-AE4F-82B2-86153E99C779}" srcOrd="3" destOrd="0" presId="urn:microsoft.com/office/officeart/2005/8/layout/list1"/>
    <dgm:cxn modelId="{3CBDFB97-3B7B-004B-8BB0-EFA14759ADB3}" type="presParOf" srcId="{202A92B4-E100-2A47-BC50-DA75E68C75EA}" destId="{F547ABA3-7D25-054A-A59D-54A74338F145}" srcOrd="4" destOrd="0" presId="urn:microsoft.com/office/officeart/2005/8/layout/list1"/>
    <dgm:cxn modelId="{3D7DDFE9-9AB2-3C41-AB2F-3D9B6154F2FB}" type="presParOf" srcId="{F547ABA3-7D25-054A-A59D-54A74338F145}" destId="{80A702FD-9AA6-6040-9271-D7A04E22F4E0}" srcOrd="0" destOrd="0" presId="urn:microsoft.com/office/officeart/2005/8/layout/list1"/>
    <dgm:cxn modelId="{CF5D4BB1-2F5F-7A4B-92F7-1843D2957795}" type="presParOf" srcId="{F547ABA3-7D25-054A-A59D-54A74338F145}" destId="{014B81DF-65BF-0141-9BE3-31311B9E1C82}" srcOrd="1" destOrd="0" presId="urn:microsoft.com/office/officeart/2005/8/layout/list1"/>
    <dgm:cxn modelId="{8F5F79C3-4512-604F-87A0-DDEE4138532A}" type="presParOf" srcId="{202A92B4-E100-2A47-BC50-DA75E68C75EA}" destId="{DB62FB81-7B45-204C-A7B6-B46AA99BFFBB}" srcOrd="5" destOrd="0" presId="urn:microsoft.com/office/officeart/2005/8/layout/list1"/>
    <dgm:cxn modelId="{433F5AD1-0183-BB44-B7F0-AFA4EF1BAC18}" type="presParOf" srcId="{202A92B4-E100-2A47-BC50-DA75E68C75EA}" destId="{D05F1527-FFB4-E14B-8BA0-79EDE3F1EF3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DF5726A-72BB-2146-ADC8-70A3AF25D1B8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A05FBF-A20D-3E46-819A-AE8C70171B41}">
      <dgm:prSet phldrT="[Text]"/>
      <dgm:spPr/>
      <dgm:t>
        <a:bodyPr/>
        <a:lstStyle/>
        <a:p>
          <a:r>
            <a:rPr lang="en-US" dirty="0" smtClean="0"/>
            <a:t>Simple Interfaces</a:t>
          </a:r>
          <a:endParaRPr lang="en-US" dirty="0"/>
        </a:p>
      </dgm:t>
    </dgm:pt>
    <dgm:pt modelId="{2C86A2FF-6EBB-9A4F-98C6-E528AE803691}" type="parTrans" cxnId="{699E85A3-089B-E443-B4A5-B02DDE576B50}">
      <dgm:prSet/>
      <dgm:spPr/>
      <dgm:t>
        <a:bodyPr/>
        <a:lstStyle/>
        <a:p>
          <a:endParaRPr lang="en-US"/>
        </a:p>
      </dgm:t>
    </dgm:pt>
    <dgm:pt modelId="{9C75577F-2187-5948-A612-B4E3FB7889B4}" type="sibTrans" cxnId="{699E85A3-089B-E443-B4A5-B02DDE576B50}">
      <dgm:prSet/>
      <dgm:spPr/>
      <dgm:t>
        <a:bodyPr/>
        <a:lstStyle/>
        <a:p>
          <a:endParaRPr lang="en-US"/>
        </a:p>
      </dgm:t>
    </dgm:pt>
    <dgm:pt modelId="{06A6B6B8-0EA4-4B48-9C56-4AB88E803CFD}">
      <dgm:prSet phldrT="[Text]"/>
      <dgm:spPr/>
      <dgm:t>
        <a:bodyPr/>
        <a:lstStyle/>
        <a:p>
          <a:pPr algn="ctr"/>
          <a:r>
            <a:rPr lang="en-US" dirty="0" smtClean="0"/>
            <a:t>Apple </a:t>
          </a:r>
          <a:r>
            <a:rPr lang="en-US" dirty="0" err="1" smtClean="0"/>
            <a:t>iOS</a:t>
          </a:r>
          <a:endParaRPr lang="en-US" dirty="0"/>
        </a:p>
      </dgm:t>
    </dgm:pt>
    <dgm:pt modelId="{544E9C9A-B73C-AA46-92F6-72BA949E3160}" type="parTrans" cxnId="{E63463A1-FB53-6F4C-B4C2-3B472B0CDCFC}">
      <dgm:prSet/>
      <dgm:spPr/>
      <dgm:t>
        <a:bodyPr/>
        <a:lstStyle/>
        <a:p>
          <a:endParaRPr lang="en-US"/>
        </a:p>
      </dgm:t>
    </dgm:pt>
    <dgm:pt modelId="{24439AA1-1235-D741-9C51-BF8A65DAE564}" type="sibTrans" cxnId="{E63463A1-FB53-6F4C-B4C2-3B472B0CDCFC}">
      <dgm:prSet/>
      <dgm:spPr/>
      <dgm:t>
        <a:bodyPr/>
        <a:lstStyle/>
        <a:p>
          <a:endParaRPr lang="en-US"/>
        </a:p>
      </dgm:t>
    </dgm:pt>
    <dgm:pt modelId="{B489C961-E726-9B4F-AF2F-02F4CE5DCB8E}">
      <dgm:prSet phldrT="[Text]" phldr="1"/>
      <dgm:spPr/>
      <dgm:t>
        <a:bodyPr/>
        <a:lstStyle/>
        <a:p>
          <a:endParaRPr lang="en-US" dirty="0"/>
        </a:p>
      </dgm:t>
    </dgm:pt>
    <dgm:pt modelId="{508150C6-E046-8948-8A18-9A8F2D535E35}" type="parTrans" cxnId="{70D61AEB-4251-DD41-B543-B60A8BF86F86}">
      <dgm:prSet/>
      <dgm:spPr/>
      <dgm:t>
        <a:bodyPr/>
        <a:lstStyle/>
        <a:p>
          <a:endParaRPr lang="en-US"/>
        </a:p>
      </dgm:t>
    </dgm:pt>
    <dgm:pt modelId="{15084792-C1EC-1043-B649-459E110E59A2}" type="sibTrans" cxnId="{70D61AEB-4251-DD41-B543-B60A8BF86F86}">
      <dgm:prSet/>
      <dgm:spPr/>
      <dgm:t>
        <a:bodyPr/>
        <a:lstStyle/>
        <a:p>
          <a:endParaRPr lang="en-US"/>
        </a:p>
      </dgm:t>
    </dgm:pt>
    <dgm:pt modelId="{A5DFB5ED-37DF-5848-A1BC-F53036D08395}">
      <dgm:prSet phldrT="[Text]"/>
      <dgm:spPr/>
      <dgm:t>
        <a:bodyPr/>
        <a:lstStyle/>
        <a:p>
          <a:r>
            <a:rPr lang="en-US" dirty="0" smtClean="0"/>
            <a:t>Google Android</a:t>
          </a:r>
          <a:endParaRPr lang="en-US" dirty="0"/>
        </a:p>
      </dgm:t>
    </dgm:pt>
    <dgm:pt modelId="{DE6395D5-9503-854D-8D3C-2812DF62C58B}" type="parTrans" cxnId="{5587CF3E-9685-084F-81DB-4D876E7CBD23}">
      <dgm:prSet/>
      <dgm:spPr/>
      <dgm:t>
        <a:bodyPr/>
        <a:lstStyle/>
        <a:p>
          <a:endParaRPr lang="en-US"/>
        </a:p>
      </dgm:t>
    </dgm:pt>
    <dgm:pt modelId="{31BFA337-E1E2-644B-AE6B-CC9F8869A246}" type="sibTrans" cxnId="{5587CF3E-9685-084F-81DB-4D876E7CBD23}">
      <dgm:prSet/>
      <dgm:spPr/>
      <dgm:t>
        <a:bodyPr/>
        <a:lstStyle/>
        <a:p>
          <a:endParaRPr lang="en-US"/>
        </a:p>
      </dgm:t>
    </dgm:pt>
    <dgm:pt modelId="{31179A62-D982-5348-9142-81439984610C}">
      <dgm:prSet phldrT="[Text]" phldr="1"/>
      <dgm:spPr/>
      <dgm:t>
        <a:bodyPr/>
        <a:lstStyle/>
        <a:p>
          <a:endParaRPr lang="en-US" dirty="0"/>
        </a:p>
      </dgm:t>
    </dgm:pt>
    <dgm:pt modelId="{40AD329B-D87A-A947-A4CA-2F6A7DEC4AE7}" type="parTrans" cxnId="{8444E019-E8CF-2445-810C-494FAE2F2C37}">
      <dgm:prSet/>
      <dgm:spPr/>
      <dgm:t>
        <a:bodyPr/>
        <a:lstStyle/>
        <a:p>
          <a:endParaRPr lang="en-US"/>
        </a:p>
      </dgm:t>
    </dgm:pt>
    <dgm:pt modelId="{A64A94E8-B3CC-FF4B-9FA1-D66BE86252A8}" type="sibTrans" cxnId="{8444E019-E8CF-2445-810C-494FAE2F2C37}">
      <dgm:prSet/>
      <dgm:spPr/>
      <dgm:t>
        <a:bodyPr/>
        <a:lstStyle/>
        <a:p>
          <a:endParaRPr lang="en-US"/>
        </a:p>
      </dgm:t>
    </dgm:pt>
    <dgm:pt modelId="{B8EA1B66-5965-C441-AE9C-4578A98BE698}" type="pres">
      <dgm:prSet presAssocID="{EDF5726A-72BB-2146-ADC8-70A3AF25D1B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174C1BF-28A6-E84F-8418-BB88F09DB86A}" type="pres">
      <dgm:prSet presAssocID="{A8A05FBF-A20D-3E46-819A-AE8C70171B41}" presName="vertOne" presStyleCnt="0"/>
      <dgm:spPr/>
    </dgm:pt>
    <dgm:pt modelId="{31A50D26-F066-724F-8F5B-309A1F9F6E76}" type="pres">
      <dgm:prSet presAssocID="{A8A05FBF-A20D-3E46-819A-AE8C70171B41}" presName="txOne" presStyleLbl="node0" presStyleIdx="0" presStyleCnt="1" custScaleY="22835" custLinFactY="-396" custLinFactNeighborX="2529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E2E4AF-4318-BE42-8EED-FDF2BC2C775E}" type="pres">
      <dgm:prSet presAssocID="{A8A05FBF-A20D-3E46-819A-AE8C70171B41}" presName="parTransOne" presStyleCnt="0"/>
      <dgm:spPr/>
    </dgm:pt>
    <dgm:pt modelId="{2CE90DD9-AD7C-8545-AA81-58BC57C52F46}" type="pres">
      <dgm:prSet presAssocID="{A8A05FBF-A20D-3E46-819A-AE8C70171B41}" presName="horzOne" presStyleCnt="0"/>
      <dgm:spPr/>
    </dgm:pt>
    <dgm:pt modelId="{FE2AA5F8-D6C7-CD4D-BCBC-B3803A3AD918}" type="pres">
      <dgm:prSet presAssocID="{06A6B6B8-0EA4-4B48-9C56-4AB88E803CFD}" presName="vertTwo" presStyleCnt="0"/>
      <dgm:spPr/>
    </dgm:pt>
    <dgm:pt modelId="{92102B75-05BA-6C4F-9F79-5616D6AAD43A}" type="pres">
      <dgm:prSet presAssocID="{06A6B6B8-0EA4-4B48-9C56-4AB88E803CFD}" presName="txTwo" presStyleLbl="node2" presStyleIdx="0" presStyleCnt="2" custScaleY="1613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CFDDEF-E1DF-C94C-99BA-972FB3F63024}" type="pres">
      <dgm:prSet presAssocID="{06A6B6B8-0EA4-4B48-9C56-4AB88E803CFD}" presName="parTransTwo" presStyleCnt="0"/>
      <dgm:spPr/>
    </dgm:pt>
    <dgm:pt modelId="{39C96E35-24C3-754F-A831-2FA86EBE8A24}" type="pres">
      <dgm:prSet presAssocID="{06A6B6B8-0EA4-4B48-9C56-4AB88E803CFD}" presName="horzTwo" presStyleCnt="0"/>
      <dgm:spPr/>
    </dgm:pt>
    <dgm:pt modelId="{A4853C21-F07A-544D-9DD6-96ECEE1AED86}" type="pres">
      <dgm:prSet presAssocID="{B489C961-E726-9B4F-AF2F-02F4CE5DCB8E}" presName="vertThree" presStyleCnt="0"/>
      <dgm:spPr/>
    </dgm:pt>
    <dgm:pt modelId="{334CFF42-A92B-214A-8F37-7A1EA6F42879}" type="pres">
      <dgm:prSet presAssocID="{B489C961-E726-9B4F-AF2F-02F4CE5DCB8E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B7FA20-130B-A741-BEFB-C5C72A05471A}" type="pres">
      <dgm:prSet presAssocID="{B489C961-E726-9B4F-AF2F-02F4CE5DCB8E}" presName="horzThree" presStyleCnt="0"/>
      <dgm:spPr/>
    </dgm:pt>
    <dgm:pt modelId="{B40B4B1A-729C-3840-ACDA-3101A4F59E40}" type="pres">
      <dgm:prSet presAssocID="{24439AA1-1235-D741-9C51-BF8A65DAE564}" presName="sibSpaceTwo" presStyleCnt="0"/>
      <dgm:spPr/>
    </dgm:pt>
    <dgm:pt modelId="{EF53FE67-2996-BA47-A6CD-95B38A35A81B}" type="pres">
      <dgm:prSet presAssocID="{A5DFB5ED-37DF-5848-A1BC-F53036D08395}" presName="vertTwo" presStyleCnt="0"/>
      <dgm:spPr/>
    </dgm:pt>
    <dgm:pt modelId="{F1F63F79-F35C-E04E-A8C3-4BC9863CA28F}" type="pres">
      <dgm:prSet presAssocID="{A5DFB5ED-37DF-5848-A1BC-F53036D08395}" presName="txTwo" presStyleLbl="node2" presStyleIdx="1" presStyleCnt="2" custScaleY="156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528F48-75F5-0149-9296-02B9C54137DE}" type="pres">
      <dgm:prSet presAssocID="{A5DFB5ED-37DF-5848-A1BC-F53036D08395}" presName="parTransTwo" presStyleCnt="0"/>
      <dgm:spPr/>
    </dgm:pt>
    <dgm:pt modelId="{2A506A82-5A4C-D14D-98B9-B24D893E9A6A}" type="pres">
      <dgm:prSet presAssocID="{A5DFB5ED-37DF-5848-A1BC-F53036D08395}" presName="horzTwo" presStyleCnt="0"/>
      <dgm:spPr/>
    </dgm:pt>
    <dgm:pt modelId="{94AB95F4-DB50-574C-9A5A-05E7D0202A56}" type="pres">
      <dgm:prSet presAssocID="{31179A62-D982-5348-9142-81439984610C}" presName="vertThree" presStyleCnt="0"/>
      <dgm:spPr/>
    </dgm:pt>
    <dgm:pt modelId="{DAE92F0B-94B0-DF47-ABFF-1B43D85AEDBC}" type="pres">
      <dgm:prSet presAssocID="{31179A62-D982-5348-9142-81439984610C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4AC37E-5AB7-C945-BCEC-72D18D3AC312}" type="pres">
      <dgm:prSet presAssocID="{31179A62-D982-5348-9142-81439984610C}" presName="horzThree" presStyleCnt="0"/>
      <dgm:spPr/>
    </dgm:pt>
  </dgm:ptLst>
  <dgm:cxnLst>
    <dgm:cxn modelId="{540CFADD-5A49-834D-805B-C2EB53BCDE56}" type="presOf" srcId="{A5DFB5ED-37DF-5848-A1BC-F53036D08395}" destId="{F1F63F79-F35C-E04E-A8C3-4BC9863CA28F}" srcOrd="0" destOrd="0" presId="urn:microsoft.com/office/officeart/2005/8/layout/hierarchy4"/>
    <dgm:cxn modelId="{60B69E12-10A3-BD44-9E24-86636C556AA0}" type="presOf" srcId="{EDF5726A-72BB-2146-ADC8-70A3AF25D1B8}" destId="{B8EA1B66-5965-C441-AE9C-4578A98BE698}" srcOrd="0" destOrd="0" presId="urn:microsoft.com/office/officeart/2005/8/layout/hierarchy4"/>
    <dgm:cxn modelId="{E63463A1-FB53-6F4C-B4C2-3B472B0CDCFC}" srcId="{A8A05FBF-A20D-3E46-819A-AE8C70171B41}" destId="{06A6B6B8-0EA4-4B48-9C56-4AB88E803CFD}" srcOrd="0" destOrd="0" parTransId="{544E9C9A-B73C-AA46-92F6-72BA949E3160}" sibTransId="{24439AA1-1235-D741-9C51-BF8A65DAE564}"/>
    <dgm:cxn modelId="{70D61AEB-4251-DD41-B543-B60A8BF86F86}" srcId="{06A6B6B8-0EA4-4B48-9C56-4AB88E803CFD}" destId="{B489C961-E726-9B4F-AF2F-02F4CE5DCB8E}" srcOrd="0" destOrd="0" parTransId="{508150C6-E046-8948-8A18-9A8F2D535E35}" sibTransId="{15084792-C1EC-1043-B649-459E110E59A2}"/>
    <dgm:cxn modelId="{8C2EB516-E62F-6842-8E09-F5DAEB1EBB62}" type="presOf" srcId="{B489C961-E726-9B4F-AF2F-02F4CE5DCB8E}" destId="{334CFF42-A92B-214A-8F37-7A1EA6F42879}" srcOrd="0" destOrd="0" presId="urn:microsoft.com/office/officeart/2005/8/layout/hierarchy4"/>
    <dgm:cxn modelId="{A081F8F8-4B14-D54F-B84D-9958D1D390BF}" type="presOf" srcId="{31179A62-D982-5348-9142-81439984610C}" destId="{DAE92F0B-94B0-DF47-ABFF-1B43D85AEDBC}" srcOrd="0" destOrd="0" presId="urn:microsoft.com/office/officeart/2005/8/layout/hierarchy4"/>
    <dgm:cxn modelId="{4E0CBAF0-A357-0348-8BE4-C56DAFF333CA}" type="presOf" srcId="{A8A05FBF-A20D-3E46-819A-AE8C70171B41}" destId="{31A50D26-F066-724F-8F5B-309A1F9F6E76}" srcOrd="0" destOrd="0" presId="urn:microsoft.com/office/officeart/2005/8/layout/hierarchy4"/>
    <dgm:cxn modelId="{534828DE-1D18-9B4C-AD6A-C92E745A0F7C}" type="presOf" srcId="{06A6B6B8-0EA4-4B48-9C56-4AB88E803CFD}" destId="{92102B75-05BA-6C4F-9F79-5616D6AAD43A}" srcOrd="0" destOrd="0" presId="urn:microsoft.com/office/officeart/2005/8/layout/hierarchy4"/>
    <dgm:cxn modelId="{5587CF3E-9685-084F-81DB-4D876E7CBD23}" srcId="{A8A05FBF-A20D-3E46-819A-AE8C70171B41}" destId="{A5DFB5ED-37DF-5848-A1BC-F53036D08395}" srcOrd="1" destOrd="0" parTransId="{DE6395D5-9503-854D-8D3C-2812DF62C58B}" sibTransId="{31BFA337-E1E2-644B-AE6B-CC9F8869A246}"/>
    <dgm:cxn modelId="{699E85A3-089B-E443-B4A5-B02DDE576B50}" srcId="{EDF5726A-72BB-2146-ADC8-70A3AF25D1B8}" destId="{A8A05FBF-A20D-3E46-819A-AE8C70171B41}" srcOrd="0" destOrd="0" parTransId="{2C86A2FF-6EBB-9A4F-98C6-E528AE803691}" sibTransId="{9C75577F-2187-5948-A612-B4E3FB7889B4}"/>
    <dgm:cxn modelId="{8444E019-E8CF-2445-810C-494FAE2F2C37}" srcId="{A5DFB5ED-37DF-5848-A1BC-F53036D08395}" destId="{31179A62-D982-5348-9142-81439984610C}" srcOrd="0" destOrd="0" parTransId="{40AD329B-D87A-A947-A4CA-2F6A7DEC4AE7}" sibTransId="{A64A94E8-B3CC-FF4B-9FA1-D66BE86252A8}"/>
    <dgm:cxn modelId="{3DF2CE10-8F75-8445-A678-1A78454E562D}" type="presParOf" srcId="{B8EA1B66-5965-C441-AE9C-4578A98BE698}" destId="{B174C1BF-28A6-E84F-8418-BB88F09DB86A}" srcOrd="0" destOrd="0" presId="urn:microsoft.com/office/officeart/2005/8/layout/hierarchy4"/>
    <dgm:cxn modelId="{56A6E9BB-7CD6-5440-996D-1834EBFD3DDC}" type="presParOf" srcId="{B174C1BF-28A6-E84F-8418-BB88F09DB86A}" destId="{31A50D26-F066-724F-8F5B-309A1F9F6E76}" srcOrd="0" destOrd="0" presId="urn:microsoft.com/office/officeart/2005/8/layout/hierarchy4"/>
    <dgm:cxn modelId="{290C88BD-844E-AE4E-9CA0-08AA2AC24C55}" type="presParOf" srcId="{B174C1BF-28A6-E84F-8418-BB88F09DB86A}" destId="{FEE2E4AF-4318-BE42-8EED-FDF2BC2C775E}" srcOrd="1" destOrd="0" presId="urn:microsoft.com/office/officeart/2005/8/layout/hierarchy4"/>
    <dgm:cxn modelId="{66B0EFC2-91E8-EB40-863D-255146FFB86D}" type="presParOf" srcId="{B174C1BF-28A6-E84F-8418-BB88F09DB86A}" destId="{2CE90DD9-AD7C-8545-AA81-58BC57C52F46}" srcOrd="2" destOrd="0" presId="urn:microsoft.com/office/officeart/2005/8/layout/hierarchy4"/>
    <dgm:cxn modelId="{E7FAA061-053F-7342-8EDA-0E5DC5BD1995}" type="presParOf" srcId="{2CE90DD9-AD7C-8545-AA81-58BC57C52F46}" destId="{FE2AA5F8-D6C7-CD4D-BCBC-B3803A3AD918}" srcOrd="0" destOrd="0" presId="urn:microsoft.com/office/officeart/2005/8/layout/hierarchy4"/>
    <dgm:cxn modelId="{133A1086-D7F3-F74A-BDFB-4D01F29D0C24}" type="presParOf" srcId="{FE2AA5F8-D6C7-CD4D-BCBC-B3803A3AD918}" destId="{92102B75-05BA-6C4F-9F79-5616D6AAD43A}" srcOrd="0" destOrd="0" presId="urn:microsoft.com/office/officeart/2005/8/layout/hierarchy4"/>
    <dgm:cxn modelId="{F8734032-B050-B642-A124-565F5498B562}" type="presParOf" srcId="{FE2AA5F8-D6C7-CD4D-BCBC-B3803A3AD918}" destId="{93CFDDEF-E1DF-C94C-99BA-972FB3F63024}" srcOrd="1" destOrd="0" presId="urn:microsoft.com/office/officeart/2005/8/layout/hierarchy4"/>
    <dgm:cxn modelId="{C112DC17-A610-2242-925A-8E5838221B4B}" type="presParOf" srcId="{FE2AA5F8-D6C7-CD4D-BCBC-B3803A3AD918}" destId="{39C96E35-24C3-754F-A831-2FA86EBE8A24}" srcOrd="2" destOrd="0" presId="urn:microsoft.com/office/officeart/2005/8/layout/hierarchy4"/>
    <dgm:cxn modelId="{9578B940-3E00-8B42-BEBC-D37DE84838FC}" type="presParOf" srcId="{39C96E35-24C3-754F-A831-2FA86EBE8A24}" destId="{A4853C21-F07A-544D-9DD6-96ECEE1AED86}" srcOrd="0" destOrd="0" presId="urn:microsoft.com/office/officeart/2005/8/layout/hierarchy4"/>
    <dgm:cxn modelId="{135FAE9D-0A51-144B-85F4-D3D55E0EA7DD}" type="presParOf" srcId="{A4853C21-F07A-544D-9DD6-96ECEE1AED86}" destId="{334CFF42-A92B-214A-8F37-7A1EA6F42879}" srcOrd="0" destOrd="0" presId="urn:microsoft.com/office/officeart/2005/8/layout/hierarchy4"/>
    <dgm:cxn modelId="{C1EEBAF9-7799-BE4D-AA52-0F982D6FA455}" type="presParOf" srcId="{A4853C21-F07A-544D-9DD6-96ECEE1AED86}" destId="{49B7FA20-130B-A741-BEFB-C5C72A05471A}" srcOrd="1" destOrd="0" presId="urn:microsoft.com/office/officeart/2005/8/layout/hierarchy4"/>
    <dgm:cxn modelId="{30A53EB4-1AA7-CC44-A04F-476457822B52}" type="presParOf" srcId="{2CE90DD9-AD7C-8545-AA81-58BC57C52F46}" destId="{B40B4B1A-729C-3840-ACDA-3101A4F59E40}" srcOrd="1" destOrd="0" presId="urn:microsoft.com/office/officeart/2005/8/layout/hierarchy4"/>
    <dgm:cxn modelId="{BCE54D50-C1F0-E74D-ABF8-FB6408C29D04}" type="presParOf" srcId="{2CE90DD9-AD7C-8545-AA81-58BC57C52F46}" destId="{EF53FE67-2996-BA47-A6CD-95B38A35A81B}" srcOrd="2" destOrd="0" presId="urn:microsoft.com/office/officeart/2005/8/layout/hierarchy4"/>
    <dgm:cxn modelId="{FC605B11-759C-D346-8F04-3A02486620E3}" type="presParOf" srcId="{EF53FE67-2996-BA47-A6CD-95B38A35A81B}" destId="{F1F63F79-F35C-E04E-A8C3-4BC9863CA28F}" srcOrd="0" destOrd="0" presId="urn:microsoft.com/office/officeart/2005/8/layout/hierarchy4"/>
    <dgm:cxn modelId="{E2B62F99-4237-6B47-90ED-B3FC185A9417}" type="presParOf" srcId="{EF53FE67-2996-BA47-A6CD-95B38A35A81B}" destId="{7D528F48-75F5-0149-9296-02B9C54137DE}" srcOrd="1" destOrd="0" presId="urn:microsoft.com/office/officeart/2005/8/layout/hierarchy4"/>
    <dgm:cxn modelId="{CD77B017-D167-2C4D-AD8C-BF0ACCA14800}" type="presParOf" srcId="{EF53FE67-2996-BA47-A6CD-95B38A35A81B}" destId="{2A506A82-5A4C-D14D-98B9-B24D893E9A6A}" srcOrd="2" destOrd="0" presId="urn:microsoft.com/office/officeart/2005/8/layout/hierarchy4"/>
    <dgm:cxn modelId="{1C246E44-7E6E-7347-B5AA-C1ECC4D10149}" type="presParOf" srcId="{2A506A82-5A4C-D14D-98B9-B24D893E9A6A}" destId="{94AB95F4-DB50-574C-9A5A-05E7D0202A56}" srcOrd="0" destOrd="0" presId="urn:microsoft.com/office/officeart/2005/8/layout/hierarchy4"/>
    <dgm:cxn modelId="{496EA98B-A112-304F-A870-DD18229DB16F}" type="presParOf" srcId="{94AB95F4-DB50-574C-9A5A-05E7D0202A56}" destId="{DAE92F0B-94B0-DF47-ABFF-1B43D85AEDBC}" srcOrd="0" destOrd="0" presId="urn:microsoft.com/office/officeart/2005/8/layout/hierarchy4"/>
    <dgm:cxn modelId="{BA0C8254-798C-614A-8301-E69DCC43A7C8}" type="presParOf" srcId="{94AB95F4-DB50-574C-9A5A-05E7D0202A56}" destId="{DF4AC37E-5AB7-C945-BCEC-72D18D3AC31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107FC9A-59A8-1B46-8870-AF5940F5E1E9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E91CC2-2C79-8B46-B25E-7AD819B976C5}">
      <dgm:prSet/>
      <dgm:spPr/>
      <dgm:t>
        <a:bodyPr/>
        <a:lstStyle/>
        <a:p>
          <a:pPr rtl="0"/>
          <a:r>
            <a:rPr lang="en-US" dirty="0" smtClean="0"/>
            <a:t>Number</a:t>
          </a:r>
          <a:r>
            <a:rPr lang="en-US" baseline="0" dirty="0" smtClean="0"/>
            <a:t> of Buttons</a:t>
          </a:r>
          <a:endParaRPr lang="en-US" dirty="0"/>
        </a:p>
      </dgm:t>
    </dgm:pt>
    <dgm:pt modelId="{2722138B-B5C3-2F49-9B28-5B94338AD606}" type="parTrans" cxnId="{95466D83-6CAF-0946-B975-C208F3D0DEB6}">
      <dgm:prSet/>
      <dgm:spPr/>
      <dgm:t>
        <a:bodyPr/>
        <a:lstStyle/>
        <a:p>
          <a:endParaRPr lang="en-US"/>
        </a:p>
      </dgm:t>
    </dgm:pt>
    <dgm:pt modelId="{E36B89A7-61B9-DE4A-AA5F-7C2A958D406F}" type="sibTrans" cxnId="{95466D83-6CAF-0946-B975-C208F3D0DEB6}">
      <dgm:prSet/>
      <dgm:spPr/>
      <dgm:t>
        <a:bodyPr/>
        <a:lstStyle/>
        <a:p>
          <a:endParaRPr lang="en-US"/>
        </a:p>
      </dgm:t>
    </dgm:pt>
    <dgm:pt modelId="{B6CF656C-466F-0B4E-AC6A-4A3171BAAB0F}">
      <dgm:prSet/>
      <dgm:spPr/>
      <dgm:t>
        <a:bodyPr/>
        <a:lstStyle/>
        <a:p>
          <a:pPr rtl="0"/>
          <a:r>
            <a:rPr lang="en-US" dirty="0" smtClean="0"/>
            <a:t>One for camera</a:t>
          </a:r>
          <a:endParaRPr lang="en-US" dirty="0"/>
        </a:p>
      </dgm:t>
    </dgm:pt>
    <dgm:pt modelId="{F9A321CA-9760-3D4E-AFCF-0578FE3A0D60}" type="parTrans" cxnId="{00274A2B-8017-FC49-8176-1373295CB9BD}">
      <dgm:prSet/>
      <dgm:spPr/>
      <dgm:t>
        <a:bodyPr/>
        <a:lstStyle/>
        <a:p>
          <a:endParaRPr lang="en-US"/>
        </a:p>
      </dgm:t>
    </dgm:pt>
    <dgm:pt modelId="{25A9C866-2F13-4A43-BF97-27BF3E8D1455}" type="sibTrans" cxnId="{00274A2B-8017-FC49-8176-1373295CB9BD}">
      <dgm:prSet/>
      <dgm:spPr/>
      <dgm:t>
        <a:bodyPr/>
        <a:lstStyle/>
        <a:p>
          <a:endParaRPr lang="en-US"/>
        </a:p>
      </dgm:t>
    </dgm:pt>
    <dgm:pt modelId="{892B740D-23BD-EB49-892C-23176E4F6F2B}">
      <dgm:prSet/>
      <dgm:spPr/>
      <dgm:t>
        <a:bodyPr/>
        <a:lstStyle/>
        <a:p>
          <a:pPr rtl="0"/>
          <a:r>
            <a:rPr lang="en-US" dirty="0" smtClean="0"/>
            <a:t>Usability  </a:t>
          </a:r>
          <a:endParaRPr lang="en-US" dirty="0"/>
        </a:p>
      </dgm:t>
    </dgm:pt>
    <dgm:pt modelId="{33A43328-2D2F-D441-82B7-F4AB89132219}" type="parTrans" cxnId="{ADD7BD4E-991A-FA42-A920-A42F35F98B8D}">
      <dgm:prSet/>
      <dgm:spPr/>
      <dgm:t>
        <a:bodyPr/>
        <a:lstStyle/>
        <a:p>
          <a:endParaRPr lang="en-US"/>
        </a:p>
      </dgm:t>
    </dgm:pt>
    <dgm:pt modelId="{F1A7B267-E1F6-B34A-965D-2FA31D0D6759}" type="sibTrans" cxnId="{ADD7BD4E-991A-FA42-A920-A42F35F98B8D}">
      <dgm:prSet/>
      <dgm:spPr/>
      <dgm:t>
        <a:bodyPr/>
        <a:lstStyle/>
        <a:p>
          <a:endParaRPr lang="en-US"/>
        </a:p>
      </dgm:t>
    </dgm:pt>
    <dgm:pt modelId="{328DF41F-2478-BC45-9C72-E42755BC7C11}">
      <dgm:prSet/>
      <dgm:spPr/>
      <dgm:t>
        <a:bodyPr/>
        <a:lstStyle/>
        <a:p>
          <a:pPr rtl="0"/>
          <a:r>
            <a:rPr lang="en-US" dirty="0" smtClean="0"/>
            <a:t>Successfully execute program within 1 minute</a:t>
          </a:r>
          <a:endParaRPr lang="en-US" dirty="0"/>
        </a:p>
      </dgm:t>
    </dgm:pt>
    <dgm:pt modelId="{D1D27846-B6E3-4E4B-B476-15AC54EE0305}" type="parTrans" cxnId="{0868CA7D-83F1-7A41-AD96-45D256980CBD}">
      <dgm:prSet/>
      <dgm:spPr/>
      <dgm:t>
        <a:bodyPr/>
        <a:lstStyle/>
        <a:p>
          <a:endParaRPr lang="en-US"/>
        </a:p>
      </dgm:t>
    </dgm:pt>
    <dgm:pt modelId="{AECC8C79-4D00-994D-95F3-B7291282D789}" type="sibTrans" cxnId="{0868CA7D-83F1-7A41-AD96-45D256980CBD}">
      <dgm:prSet/>
      <dgm:spPr/>
      <dgm:t>
        <a:bodyPr/>
        <a:lstStyle/>
        <a:p>
          <a:endParaRPr lang="en-US"/>
        </a:p>
      </dgm:t>
    </dgm:pt>
    <dgm:pt modelId="{C1C2FCF3-11E1-E54D-ADC2-12479615DAB1}">
      <dgm:prSet/>
      <dgm:spPr/>
      <dgm:t>
        <a:bodyPr/>
        <a:lstStyle/>
        <a:p>
          <a:pPr rtl="0"/>
          <a:r>
            <a:rPr lang="en-US" dirty="0" smtClean="0"/>
            <a:t>Adhering to Human Interface Guidelines</a:t>
          </a:r>
          <a:endParaRPr lang="en-US" dirty="0"/>
        </a:p>
      </dgm:t>
    </dgm:pt>
    <dgm:pt modelId="{64E47377-5A4E-774A-8B3E-5E26DE3ADE26}" type="parTrans" cxnId="{2D97533F-AF10-694B-B413-567D5A1EC3C9}">
      <dgm:prSet/>
      <dgm:spPr/>
      <dgm:t>
        <a:bodyPr/>
        <a:lstStyle/>
        <a:p>
          <a:endParaRPr lang="en-US"/>
        </a:p>
      </dgm:t>
    </dgm:pt>
    <dgm:pt modelId="{8664DE22-217C-5C4E-83CC-AB5C6829358E}" type="sibTrans" cxnId="{2D97533F-AF10-694B-B413-567D5A1EC3C9}">
      <dgm:prSet/>
      <dgm:spPr/>
      <dgm:t>
        <a:bodyPr/>
        <a:lstStyle/>
        <a:p>
          <a:endParaRPr lang="en-US"/>
        </a:p>
      </dgm:t>
    </dgm:pt>
    <dgm:pt modelId="{E83C5AC9-2CCB-D841-85F5-78278223BEE3}">
      <dgm:prSet/>
      <dgm:spPr/>
      <dgm:t>
        <a:bodyPr/>
        <a:lstStyle/>
        <a:p>
          <a:pPr rtl="0"/>
          <a:r>
            <a:rPr lang="en-US" dirty="0" smtClean="0"/>
            <a:t>One to both send and receive data</a:t>
          </a:r>
          <a:endParaRPr lang="en-US" dirty="0"/>
        </a:p>
      </dgm:t>
    </dgm:pt>
    <dgm:pt modelId="{C490E89F-69C5-2544-8637-F51A5DF604DE}" type="parTrans" cxnId="{44436051-17C3-0A4B-8936-274AC68DC6AE}">
      <dgm:prSet/>
      <dgm:spPr/>
    </dgm:pt>
    <dgm:pt modelId="{0A3ACEED-27D9-B34F-A61C-8F51B195EAB6}" type="sibTrans" cxnId="{44436051-17C3-0A4B-8936-274AC68DC6AE}">
      <dgm:prSet/>
      <dgm:spPr/>
    </dgm:pt>
    <dgm:pt modelId="{83D17846-6FB1-1542-BB11-88A85FE9B74C}" type="pres">
      <dgm:prSet presAssocID="{0107FC9A-59A8-1B46-8870-AF5940F5E1E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577019-E397-4F47-96C0-0EB1812B1592}" type="pres">
      <dgm:prSet presAssocID="{44E91CC2-2C79-8B46-B25E-7AD819B976C5}" presName="parentLin" presStyleCnt="0"/>
      <dgm:spPr/>
    </dgm:pt>
    <dgm:pt modelId="{7B08C88B-C2DB-3043-8A41-FE185648D57C}" type="pres">
      <dgm:prSet presAssocID="{44E91CC2-2C79-8B46-B25E-7AD819B976C5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A1D64AA0-9DA1-2045-AB2F-151D8B71C103}" type="pres">
      <dgm:prSet presAssocID="{44E91CC2-2C79-8B46-B25E-7AD819B976C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69109-5B2B-CC49-BB3E-E242858D8E17}" type="pres">
      <dgm:prSet presAssocID="{44E91CC2-2C79-8B46-B25E-7AD819B976C5}" presName="negativeSpace" presStyleCnt="0"/>
      <dgm:spPr/>
    </dgm:pt>
    <dgm:pt modelId="{B31A0350-4E77-784E-864B-55D0860EAD83}" type="pres">
      <dgm:prSet presAssocID="{44E91CC2-2C79-8B46-B25E-7AD819B976C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3D29B0-3ECA-C646-9D03-09B177F73C1B}" type="pres">
      <dgm:prSet presAssocID="{E36B89A7-61B9-DE4A-AA5F-7C2A958D406F}" presName="spaceBetweenRectangles" presStyleCnt="0"/>
      <dgm:spPr/>
    </dgm:pt>
    <dgm:pt modelId="{1ACA1078-8F4E-CA44-A5A1-ACECF1C56DDF}" type="pres">
      <dgm:prSet presAssocID="{892B740D-23BD-EB49-892C-23176E4F6F2B}" presName="parentLin" presStyleCnt="0"/>
      <dgm:spPr/>
    </dgm:pt>
    <dgm:pt modelId="{84AEF528-894B-2440-A743-B8C6D65BFB07}" type="pres">
      <dgm:prSet presAssocID="{892B740D-23BD-EB49-892C-23176E4F6F2B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5EA7970-441A-FB4C-942E-3BD068AD7D66}" type="pres">
      <dgm:prSet presAssocID="{892B740D-23BD-EB49-892C-23176E4F6F2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709D6B-06A8-BE4B-9FC7-F4DFB9932995}" type="pres">
      <dgm:prSet presAssocID="{892B740D-23BD-EB49-892C-23176E4F6F2B}" presName="negativeSpace" presStyleCnt="0"/>
      <dgm:spPr/>
    </dgm:pt>
    <dgm:pt modelId="{A7981D05-B21D-2740-8DD0-004550577E19}" type="pres">
      <dgm:prSet presAssocID="{892B740D-23BD-EB49-892C-23176E4F6F2B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2A6E95-FC15-0643-887C-D91D1E5262ED}" type="presOf" srcId="{0107FC9A-59A8-1B46-8870-AF5940F5E1E9}" destId="{83D17846-6FB1-1542-BB11-88A85FE9B74C}" srcOrd="0" destOrd="0" presId="urn:microsoft.com/office/officeart/2005/8/layout/list1"/>
    <dgm:cxn modelId="{44436051-17C3-0A4B-8936-274AC68DC6AE}" srcId="{44E91CC2-2C79-8B46-B25E-7AD819B976C5}" destId="{E83C5AC9-2CCB-D841-85F5-78278223BEE3}" srcOrd="1" destOrd="0" parTransId="{C490E89F-69C5-2544-8637-F51A5DF604DE}" sibTransId="{0A3ACEED-27D9-B34F-A61C-8F51B195EAB6}"/>
    <dgm:cxn modelId="{ADD7BD4E-991A-FA42-A920-A42F35F98B8D}" srcId="{0107FC9A-59A8-1B46-8870-AF5940F5E1E9}" destId="{892B740D-23BD-EB49-892C-23176E4F6F2B}" srcOrd="1" destOrd="0" parTransId="{33A43328-2D2F-D441-82B7-F4AB89132219}" sibTransId="{F1A7B267-E1F6-B34A-965D-2FA31D0D6759}"/>
    <dgm:cxn modelId="{E6CFB304-1110-8547-95C0-F8C872DE5131}" type="presOf" srcId="{892B740D-23BD-EB49-892C-23176E4F6F2B}" destId="{84AEF528-894B-2440-A743-B8C6D65BFB07}" srcOrd="0" destOrd="0" presId="urn:microsoft.com/office/officeart/2005/8/layout/list1"/>
    <dgm:cxn modelId="{81942F22-3D47-FA49-8A14-57861473EDBB}" type="presOf" srcId="{328DF41F-2478-BC45-9C72-E42755BC7C11}" destId="{A7981D05-B21D-2740-8DD0-004550577E19}" srcOrd="0" destOrd="0" presId="urn:microsoft.com/office/officeart/2005/8/layout/list1"/>
    <dgm:cxn modelId="{95466D83-6CAF-0946-B975-C208F3D0DEB6}" srcId="{0107FC9A-59A8-1B46-8870-AF5940F5E1E9}" destId="{44E91CC2-2C79-8B46-B25E-7AD819B976C5}" srcOrd="0" destOrd="0" parTransId="{2722138B-B5C3-2F49-9B28-5B94338AD606}" sibTransId="{E36B89A7-61B9-DE4A-AA5F-7C2A958D406F}"/>
    <dgm:cxn modelId="{61FADF50-D7C3-4143-A9FC-FF90F7194066}" type="presOf" srcId="{44E91CC2-2C79-8B46-B25E-7AD819B976C5}" destId="{7B08C88B-C2DB-3043-8A41-FE185648D57C}" srcOrd="0" destOrd="0" presId="urn:microsoft.com/office/officeart/2005/8/layout/list1"/>
    <dgm:cxn modelId="{E5EABB1C-12C8-994B-A826-A1B6535192D6}" type="presOf" srcId="{44E91CC2-2C79-8B46-B25E-7AD819B976C5}" destId="{A1D64AA0-9DA1-2045-AB2F-151D8B71C103}" srcOrd="1" destOrd="0" presId="urn:microsoft.com/office/officeart/2005/8/layout/list1"/>
    <dgm:cxn modelId="{F568436F-3D8D-FD45-968F-39FC96D1129F}" type="presOf" srcId="{E83C5AC9-2CCB-D841-85F5-78278223BEE3}" destId="{B31A0350-4E77-784E-864B-55D0860EAD83}" srcOrd="0" destOrd="1" presId="urn:microsoft.com/office/officeart/2005/8/layout/list1"/>
    <dgm:cxn modelId="{73ABEE58-3DAE-D941-A84E-00E01787A221}" type="presOf" srcId="{B6CF656C-466F-0B4E-AC6A-4A3171BAAB0F}" destId="{B31A0350-4E77-784E-864B-55D0860EAD83}" srcOrd="0" destOrd="0" presId="urn:microsoft.com/office/officeart/2005/8/layout/list1"/>
    <dgm:cxn modelId="{00274A2B-8017-FC49-8176-1373295CB9BD}" srcId="{44E91CC2-2C79-8B46-B25E-7AD819B976C5}" destId="{B6CF656C-466F-0B4E-AC6A-4A3171BAAB0F}" srcOrd="0" destOrd="0" parTransId="{F9A321CA-9760-3D4E-AFCF-0578FE3A0D60}" sibTransId="{25A9C866-2F13-4A43-BF97-27BF3E8D1455}"/>
    <dgm:cxn modelId="{2B69E6CE-795D-9145-AEC1-B6B1CC97AF94}" type="presOf" srcId="{892B740D-23BD-EB49-892C-23176E4F6F2B}" destId="{05EA7970-441A-FB4C-942E-3BD068AD7D66}" srcOrd="1" destOrd="0" presId="urn:microsoft.com/office/officeart/2005/8/layout/list1"/>
    <dgm:cxn modelId="{2D97533F-AF10-694B-B413-567D5A1EC3C9}" srcId="{892B740D-23BD-EB49-892C-23176E4F6F2B}" destId="{C1C2FCF3-11E1-E54D-ADC2-12479615DAB1}" srcOrd="1" destOrd="0" parTransId="{64E47377-5A4E-774A-8B3E-5E26DE3ADE26}" sibTransId="{8664DE22-217C-5C4E-83CC-AB5C6829358E}"/>
    <dgm:cxn modelId="{A7D8557A-F405-2E43-9A43-07665A419513}" type="presOf" srcId="{C1C2FCF3-11E1-E54D-ADC2-12479615DAB1}" destId="{A7981D05-B21D-2740-8DD0-004550577E19}" srcOrd="0" destOrd="1" presId="urn:microsoft.com/office/officeart/2005/8/layout/list1"/>
    <dgm:cxn modelId="{0868CA7D-83F1-7A41-AD96-45D256980CBD}" srcId="{892B740D-23BD-EB49-892C-23176E4F6F2B}" destId="{328DF41F-2478-BC45-9C72-E42755BC7C11}" srcOrd="0" destOrd="0" parTransId="{D1D27846-B6E3-4E4B-B476-15AC54EE0305}" sibTransId="{AECC8C79-4D00-994D-95F3-B7291282D789}"/>
    <dgm:cxn modelId="{49E2DDFF-C081-DB4C-8B0A-18B92A125484}" type="presParOf" srcId="{83D17846-6FB1-1542-BB11-88A85FE9B74C}" destId="{55577019-E397-4F47-96C0-0EB1812B1592}" srcOrd="0" destOrd="0" presId="urn:microsoft.com/office/officeart/2005/8/layout/list1"/>
    <dgm:cxn modelId="{3487BA84-4D9B-B049-839C-441524175E05}" type="presParOf" srcId="{55577019-E397-4F47-96C0-0EB1812B1592}" destId="{7B08C88B-C2DB-3043-8A41-FE185648D57C}" srcOrd="0" destOrd="0" presId="urn:microsoft.com/office/officeart/2005/8/layout/list1"/>
    <dgm:cxn modelId="{679672FD-0D73-9148-87D1-100EAD0BA42B}" type="presParOf" srcId="{55577019-E397-4F47-96C0-0EB1812B1592}" destId="{A1D64AA0-9DA1-2045-AB2F-151D8B71C103}" srcOrd="1" destOrd="0" presId="urn:microsoft.com/office/officeart/2005/8/layout/list1"/>
    <dgm:cxn modelId="{01C3202B-5C32-344B-BD40-6421FD845F6D}" type="presParOf" srcId="{83D17846-6FB1-1542-BB11-88A85FE9B74C}" destId="{CDF69109-5B2B-CC49-BB3E-E242858D8E17}" srcOrd="1" destOrd="0" presId="urn:microsoft.com/office/officeart/2005/8/layout/list1"/>
    <dgm:cxn modelId="{9D463960-FB78-BA48-BBD6-F6666E752CA7}" type="presParOf" srcId="{83D17846-6FB1-1542-BB11-88A85FE9B74C}" destId="{B31A0350-4E77-784E-864B-55D0860EAD83}" srcOrd="2" destOrd="0" presId="urn:microsoft.com/office/officeart/2005/8/layout/list1"/>
    <dgm:cxn modelId="{92EA05AD-1948-CF4F-84F2-0AD522540F7E}" type="presParOf" srcId="{83D17846-6FB1-1542-BB11-88A85FE9B74C}" destId="{FA3D29B0-3ECA-C646-9D03-09B177F73C1B}" srcOrd="3" destOrd="0" presId="urn:microsoft.com/office/officeart/2005/8/layout/list1"/>
    <dgm:cxn modelId="{8FA86A10-477E-364F-8D9F-A8DA6C7A30B0}" type="presParOf" srcId="{83D17846-6FB1-1542-BB11-88A85FE9B74C}" destId="{1ACA1078-8F4E-CA44-A5A1-ACECF1C56DDF}" srcOrd="4" destOrd="0" presId="urn:microsoft.com/office/officeart/2005/8/layout/list1"/>
    <dgm:cxn modelId="{154DA64A-F68F-5A4F-92F5-CB52E3F1A392}" type="presParOf" srcId="{1ACA1078-8F4E-CA44-A5A1-ACECF1C56DDF}" destId="{84AEF528-894B-2440-A743-B8C6D65BFB07}" srcOrd="0" destOrd="0" presId="urn:microsoft.com/office/officeart/2005/8/layout/list1"/>
    <dgm:cxn modelId="{F9D8EDAB-08FF-C24B-8D99-30326635A70E}" type="presParOf" srcId="{1ACA1078-8F4E-CA44-A5A1-ACECF1C56DDF}" destId="{05EA7970-441A-FB4C-942E-3BD068AD7D66}" srcOrd="1" destOrd="0" presId="urn:microsoft.com/office/officeart/2005/8/layout/list1"/>
    <dgm:cxn modelId="{19FBB7DF-E556-8147-9B80-3653B4829096}" type="presParOf" srcId="{83D17846-6FB1-1542-BB11-88A85FE9B74C}" destId="{2C709D6B-06A8-BE4B-9FC7-F4DFB9932995}" srcOrd="5" destOrd="0" presId="urn:microsoft.com/office/officeart/2005/8/layout/list1"/>
    <dgm:cxn modelId="{8D190D03-7EAF-A847-A4F6-215C06577A86}" type="presParOf" srcId="{83D17846-6FB1-1542-BB11-88A85FE9B74C}" destId="{A7981D05-B21D-2740-8DD0-004550577E1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107FC9A-59A8-1B46-8870-AF5940F5E1E9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E91CC2-2C79-8B46-B25E-7AD819B976C5}">
      <dgm:prSet/>
      <dgm:spPr/>
      <dgm:t>
        <a:bodyPr/>
        <a:lstStyle/>
        <a:p>
          <a:pPr rtl="0"/>
          <a:r>
            <a:rPr lang="en-US" b="1" dirty="0" smtClean="0"/>
            <a:t>User Experience Survey</a:t>
          </a:r>
          <a:endParaRPr lang="en-US" dirty="0"/>
        </a:p>
      </dgm:t>
    </dgm:pt>
    <dgm:pt modelId="{2722138B-B5C3-2F49-9B28-5B94338AD606}" type="parTrans" cxnId="{95466D83-6CAF-0946-B975-C208F3D0DEB6}">
      <dgm:prSet/>
      <dgm:spPr/>
      <dgm:t>
        <a:bodyPr/>
        <a:lstStyle/>
        <a:p>
          <a:endParaRPr lang="en-US"/>
        </a:p>
      </dgm:t>
    </dgm:pt>
    <dgm:pt modelId="{E36B89A7-61B9-DE4A-AA5F-7C2A958D406F}" type="sibTrans" cxnId="{95466D83-6CAF-0946-B975-C208F3D0DEB6}">
      <dgm:prSet/>
      <dgm:spPr/>
      <dgm:t>
        <a:bodyPr/>
        <a:lstStyle/>
        <a:p>
          <a:endParaRPr lang="en-US"/>
        </a:p>
      </dgm:t>
    </dgm:pt>
    <dgm:pt modelId="{934D123D-8FF7-3149-90BA-ABBAEABFB0D6}">
      <dgm:prSet/>
      <dgm:spPr/>
      <dgm:t>
        <a:bodyPr/>
        <a:lstStyle/>
        <a:p>
          <a:pPr rtl="0"/>
          <a:r>
            <a:rPr lang="en-US" dirty="0" smtClean="0"/>
            <a:t>Navigation: 93.0%</a:t>
          </a:r>
          <a:endParaRPr lang="en-US" dirty="0"/>
        </a:p>
      </dgm:t>
    </dgm:pt>
    <dgm:pt modelId="{7A7EE87C-22F1-C24A-99ED-35F9651B4DBA}" type="parTrans" cxnId="{4E7C521E-E13E-B84C-BDB6-0DCA4DB7D0A3}">
      <dgm:prSet/>
      <dgm:spPr/>
    </dgm:pt>
    <dgm:pt modelId="{2D177B85-AD2A-7747-B839-608950D1DBD0}" type="sibTrans" cxnId="{4E7C521E-E13E-B84C-BDB6-0DCA4DB7D0A3}">
      <dgm:prSet/>
      <dgm:spPr/>
    </dgm:pt>
    <dgm:pt modelId="{C4BF0D25-B1D8-1941-9DCD-C2099F6B46B3}">
      <dgm:prSet/>
      <dgm:spPr/>
      <dgm:t>
        <a:bodyPr/>
        <a:lstStyle/>
        <a:p>
          <a:pPr rtl="0"/>
          <a:r>
            <a:rPr lang="en-US" dirty="0" err="1" smtClean="0"/>
            <a:t>FAQs</a:t>
          </a:r>
          <a:r>
            <a:rPr lang="en-US" dirty="0" smtClean="0"/>
            <a:t>: 89.6%</a:t>
          </a:r>
          <a:endParaRPr lang="en-US" dirty="0"/>
        </a:p>
      </dgm:t>
    </dgm:pt>
    <dgm:pt modelId="{F5665407-E9E4-D449-A134-D0720331C230}" type="parTrans" cxnId="{84ACFC65-8B50-9044-9585-E1D1964743D5}">
      <dgm:prSet/>
      <dgm:spPr/>
    </dgm:pt>
    <dgm:pt modelId="{74341592-C397-A34E-833C-C94228244A90}" type="sibTrans" cxnId="{84ACFC65-8B50-9044-9585-E1D1964743D5}">
      <dgm:prSet/>
      <dgm:spPr/>
    </dgm:pt>
    <dgm:pt modelId="{BB43B7EA-AF9E-1D4E-A08C-251C9334C7D3}">
      <dgm:prSet/>
      <dgm:spPr/>
      <dgm:t>
        <a:bodyPr/>
        <a:lstStyle/>
        <a:p>
          <a:pPr rtl="0"/>
          <a:r>
            <a:rPr lang="en-US" dirty="0" smtClean="0"/>
            <a:t>Not freezing or crashing: 100%</a:t>
          </a:r>
          <a:endParaRPr lang="en-US" dirty="0"/>
        </a:p>
      </dgm:t>
    </dgm:pt>
    <dgm:pt modelId="{BD431707-3526-994D-8801-47C279CFC788}" type="parTrans" cxnId="{D6272FE8-73A9-7548-B90B-92C8AD4F6EC3}">
      <dgm:prSet/>
      <dgm:spPr/>
    </dgm:pt>
    <dgm:pt modelId="{33D36F4A-FD24-A64C-97FA-094B3D8A73C1}" type="sibTrans" cxnId="{D6272FE8-73A9-7548-B90B-92C8AD4F6EC3}">
      <dgm:prSet/>
      <dgm:spPr/>
    </dgm:pt>
    <dgm:pt modelId="{E4350D7E-D57C-F147-8150-2C1B99017023}">
      <dgm:prSet/>
      <dgm:spPr/>
      <dgm:t>
        <a:bodyPr/>
        <a:lstStyle/>
        <a:p>
          <a:pPr rtl="0"/>
          <a:r>
            <a:rPr lang="en-US" dirty="0" smtClean="0"/>
            <a:t>Overall Rating: 88.8%</a:t>
          </a:r>
          <a:endParaRPr lang="en-US" dirty="0"/>
        </a:p>
      </dgm:t>
    </dgm:pt>
    <dgm:pt modelId="{BDE5489E-19EF-B24B-8256-712763255B79}" type="parTrans" cxnId="{FFBB026C-743C-824E-817C-97499E6E8B83}">
      <dgm:prSet/>
      <dgm:spPr/>
    </dgm:pt>
    <dgm:pt modelId="{0F2E861C-F5A4-9641-89D7-306CF44340FC}" type="sibTrans" cxnId="{FFBB026C-743C-824E-817C-97499E6E8B83}">
      <dgm:prSet/>
      <dgm:spPr/>
    </dgm:pt>
    <dgm:pt modelId="{83D17846-6FB1-1542-BB11-88A85FE9B74C}" type="pres">
      <dgm:prSet presAssocID="{0107FC9A-59A8-1B46-8870-AF5940F5E1E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577019-E397-4F47-96C0-0EB1812B1592}" type="pres">
      <dgm:prSet presAssocID="{44E91CC2-2C79-8B46-B25E-7AD819B976C5}" presName="parentLin" presStyleCnt="0"/>
      <dgm:spPr/>
    </dgm:pt>
    <dgm:pt modelId="{7B08C88B-C2DB-3043-8A41-FE185648D57C}" type="pres">
      <dgm:prSet presAssocID="{44E91CC2-2C79-8B46-B25E-7AD819B976C5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A1D64AA0-9DA1-2045-AB2F-151D8B71C103}" type="pres">
      <dgm:prSet presAssocID="{44E91CC2-2C79-8B46-B25E-7AD819B976C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F69109-5B2B-CC49-BB3E-E242858D8E17}" type="pres">
      <dgm:prSet presAssocID="{44E91CC2-2C79-8B46-B25E-7AD819B976C5}" presName="negativeSpace" presStyleCnt="0"/>
      <dgm:spPr/>
    </dgm:pt>
    <dgm:pt modelId="{B31A0350-4E77-784E-864B-55D0860EAD83}" type="pres">
      <dgm:prSet presAssocID="{44E91CC2-2C79-8B46-B25E-7AD819B976C5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272FE8-73A9-7548-B90B-92C8AD4F6EC3}" srcId="{44E91CC2-2C79-8B46-B25E-7AD819B976C5}" destId="{BB43B7EA-AF9E-1D4E-A08C-251C9334C7D3}" srcOrd="2" destOrd="0" parTransId="{BD431707-3526-994D-8801-47C279CFC788}" sibTransId="{33D36F4A-FD24-A64C-97FA-094B3D8A73C1}"/>
    <dgm:cxn modelId="{84ACFC65-8B50-9044-9585-E1D1964743D5}" srcId="{44E91CC2-2C79-8B46-B25E-7AD819B976C5}" destId="{C4BF0D25-B1D8-1941-9DCD-C2099F6B46B3}" srcOrd="1" destOrd="0" parTransId="{F5665407-E9E4-D449-A134-D0720331C230}" sibTransId="{74341592-C397-A34E-833C-C94228244A90}"/>
    <dgm:cxn modelId="{3E04C8CC-F78A-CA44-9959-9EC8CBE4EC14}" type="presOf" srcId="{44E91CC2-2C79-8B46-B25E-7AD819B976C5}" destId="{7B08C88B-C2DB-3043-8A41-FE185648D57C}" srcOrd="0" destOrd="0" presId="urn:microsoft.com/office/officeart/2005/8/layout/list1"/>
    <dgm:cxn modelId="{FFBB026C-743C-824E-817C-97499E6E8B83}" srcId="{44E91CC2-2C79-8B46-B25E-7AD819B976C5}" destId="{E4350D7E-D57C-F147-8150-2C1B99017023}" srcOrd="3" destOrd="0" parTransId="{BDE5489E-19EF-B24B-8256-712763255B79}" sibTransId="{0F2E861C-F5A4-9641-89D7-306CF44340FC}"/>
    <dgm:cxn modelId="{771178C6-6E15-9846-BE70-35E379B66801}" type="presOf" srcId="{934D123D-8FF7-3149-90BA-ABBAEABFB0D6}" destId="{B31A0350-4E77-784E-864B-55D0860EAD83}" srcOrd="0" destOrd="0" presId="urn:microsoft.com/office/officeart/2005/8/layout/list1"/>
    <dgm:cxn modelId="{7AE6F7BF-6E72-C24D-9E87-028CCFE9C685}" type="presOf" srcId="{0107FC9A-59A8-1B46-8870-AF5940F5E1E9}" destId="{83D17846-6FB1-1542-BB11-88A85FE9B74C}" srcOrd="0" destOrd="0" presId="urn:microsoft.com/office/officeart/2005/8/layout/list1"/>
    <dgm:cxn modelId="{847A3716-17FB-224C-AB83-DD0141714E30}" type="presOf" srcId="{C4BF0D25-B1D8-1941-9DCD-C2099F6B46B3}" destId="{B31A0350-4E77-784E-864B-55D0860EAD83}" srcOrd="0" destOrd="1" presId="urn:microsoft.com/office/officeart/2005/8/layout/list1"/>
    <dgm:cxn modelId="{95466D83-6CAF-0946-B975-C208F3D0DEB6}" srcId="{0107FC9A-59A8-1B46-8870-AF5940F5E1E9}" destId="{44E91CC2-2C79-8B46-B25E-7AD819B976C5}" srcOrd="0" destOrd="0" parTransId="{2722138B-B5C3-2F49-9B28-5B94338AD606}" sibTransId="{E36B89A7-61B9-DE4A-AA5F-7C2A958D406F}"/>
    <dgm:cxn modelId="{C42BFD2F-C72E-CC46-BD77-B08692408D74}" type="presOf" srcId="{BB43B7EA-AF9E-1D4E-A08C-251C9334C7D3}" destId="{B31A0350-4E77-784E-864B-55D0860EAD83}" srcOrd="0" destOrd="2" presId="urn:microsoft.com/office/officeart/2005/8/layout/list1"/>
    <dgm:cxn modelId="{1E3585CC-E427-F447-8966-1078F33A9ADE}" type="presOf" srcId="{E4350D7E-D57C-F147-8150-2C1B99017023}" destId="{B31A0350-4E77-784E-864B-55D0860EAD83}" srcOrd="0" destOrd="3" presId="urn:microsoft.com/office/officeart/2005/8/layout/list1"/>
    <dgm:cxn modelId="{53FD54CB-4FF8-1A4F-B059-33BE8D5703C5}" type="presOf" srcId="{44E91CC2-2C79-8B46-B25E-7AD819B976C5}" destId="{A1D64AA0-9DA1-2045-AB2F-151D8B71C103}" srcOrd="1" destOrd="0" presId="urn:microsoft.com/office/officeart/2005/8/layout/list1"/>
    <dgm:cxn modelId="{4E7C521E-E13E-B84C-BDB6-0DCA4DB7D0A3}" srcId="{44E91CC2-2C79-8B46-B25E-7AD819B976C5}" destId="{934D123D-8FF7-3149-90BA-ABBAEABFB0D6}" srcOrd="0" destOrd="0" parTransId="{7A7EE87C-22F1-C24A-99ED-35F9651B4DBA}" sibTransId="{2D177B85-AD2A-7747-B839-608950D1DBD0}"/>
    <dgm:cxn modelId="{5BF6093F-28E6-F44E-8E67-44DBC4D1BDA5}" type="presParOf" srcId="{83D17846-6FB1-1542-BB11-88A85FE9B74C}" destId="{55577019-E397-4F47-96C0-0EB1812B1592}" srcOrd="0" destOrd="0" presId="urn:microsoft.com/office/officeart/2005/8/layout/list1"/>
    <dgm:cxn modelId="{7595571D-6CD6-BB49-97C5-04D5A846B7E6}" type="presParOf" srcId="{55577019-E397-4F47-96C0-0EB1812B1592}" destId="{7B08C88B-C2DB-3043-8A41-FE185648D57C}" srcOrd="0" destOrd="0" presId="urn:microsoft.com/office/officeart/2005/8/layout/list1"/>
    <dgm:cxn modelId="{BCB11347-AF80-804E-8777-E41A8C2D0A2A}" type="presParOf" srcId="{55577019-E397-4F47-96C0-0EB1812B1592}" destId="{A1D64AA0-9DA1-2045-AB2F-151D8B71C103}" srcOrd="1" destOrd="0" presId="urn:microsoft.com/office/officeart/2005/8/layout/list1"/>
    <dgm:cxn modelId="{E6F95C73-788C-0D4C-AE65-4EAF4A27AE3C}" type="presParOf" srcId="{83D17846-6FB1-1542-BB11-88A85FE9B74C}" destId="{CDF69109-5B2B-CC49-BB3E-E242858D8E17}" srcOrd="1" destOrd="0" presId="urn:microsoft.com/office/officeart/2005/8/layout/list1"/>
    <dgm:cxn modelId="{68F7853A-5A3A-C446-BBFF-FE88CBDC8202}" type="presParOf" srcId="{83D17846-6FB1-1542-BB11-88A85FE9B74C}" destId="{B31A0350-4E77-784E-864B-55D0860EAD8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1E6B621-DD2B-4441-B463-79112F8D6AC7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81C8C1-3475-C249-8A82-DC797D459555}">
      <dgm:prSet phldrT="[Text]"/>
      <dgm:spPr/>
      <dgm:t>
        <a:bodyPr/>
        <a:lstStyle/>
        <a:p>
          <a:r>
            <a:rPr lang="en-US" dirty="0" smtClean="0"/>
            <a:t>More Data</a:t>
          </a:r>
          <a:endParaRPr lang="en-US" dirty="0"/>
        </a:p>
      </dgm:t>
    </dgm:pt>
    <dgm:pt modelId="{7A6D2095-AE14-214B-A9B3-20490F828A40}" type="parTrans" cxnId="{4E22838B-E949-4240-8F18-FF607897B8C4}">
      <dgm:prSet/>
      <dgm:spPr/>
      <dgm:t>
        <a:bodyPr/>
        <a:lstStyle/>
        <a:p>
          <a:endParaRPr lang="en-US"/>
        </a:p>
      </dgm:t>
    </dgm:pt>
    <dgm:pt modelId="{42C3270C-581D-E341-8407-2223C37B9CEA}" type="sibTrans" cxnId="{4E22838B-E949-4240-8F18-FF607897B8C4}">
      <dgm:prSet/>
      <dgm:spPr/>
      <dgm:t>
        <a:bodyPr/>
        <a:lstStyle/>
        <a:p>
          <a:endParaRPr lang="en-US"/>
        </a:p>
      </dgm:t>
    </dgm:pt>
    <dgm:pt modelId="{E46AC596-E9E7-EE40-ACD7-DD65FFCB997A}">
      <dgm:prSet phldrT="[Text]"/>
      <dgm:spPr/>
      <dgm:t>
        <a:bodyPr/>
        <a:lstStyle/>
        <a:p>
          <a:r>
            <a:rPr lang="en-US" dirty="0" smtClean="0"/>
            <a:t>Finding larger image databases</a:t>
          </a:r>
          <a:endParaRPr lang="en-US" dirty="0"/>
        </a:p>
      </dgm:t>
    </dgm:pt>
    <dgm:pt modelId="{D3598A16-27A3-0D4E-B06E-9A643861C7B7}" type="parTrans" cxnId="{5EFB18AE-28CA-904F-ADC3-5BE10F62131D}">
      <dgm:prSet/>
      <dgm:spPr/>
      <dgm:t>
        <a:bodyPr/>
        <a:lstStyle/>
        <a:p>
          <a:endParaRPr lang="en-US"/>
        </a:p>
      </dgm:t>
    </dgm:pt>
    <dgm:pt modelId="{49BBB4ED-081C-AE42-BE2C-D4375C9A3FEC}" type="sibTrans" cxnId="{5EFB18AE-28CA-904F-ADC3-5BE10F62131D}">
      <dgm:prSet/>
      <dgm:spPr/>
      <dgm:t>
        <a:bodyPr/>
        <a:lstStyle/>
        <a:p>
          <a:endParaRPr lang="en-US"/>
        </a:p>
      </dgm:t>
    </dgm:pt>
    <dgm:pt modelId="{CFDF5B42-78EA-8E45-8B31-04892AC5A935}">
      <dgm:prSet phldrT="[Text]"/>
      <dgm:spPr/>
      <dgm:t>
        <a:bodyPr/>
        <a:lstStyle/>
        <a:p>
          <a:r>
            <a:rPr lang="en-US" dirty="0" smtClean="0"/>
            <a:t>Algorithm</a:t>
          </a:r>
          <a:endParaRPr lang="en-US" dirty="0"/>
        </a:p>
      </dgm:t>
    </dgm:pt>
    <dgm:pt modelId="{AF8CC3AB-512A-4144-9C7E-0C62DDAC1A0B}" type="parTrans" cxnId="{FD42FC87-56EA-9342-AE62-A174792729DF}">
      <dgm:prSet/>
      <dgm:spPr/>
      <dgm:t>
        <a:bodyPr/>
        <a:lstStyle/>
        <a:p>
          <a:endParaRPr lang="en-US"/>
        </a:p>
      </dgm:t>
    </dgm:pt>
    <dgm:pt modelId="{ECED691E-7AEC-A349-B106-A6EE5F2E948B}" type="sibTrans" cxnId="{FD42FC87-56EA-9342-AE62-A174792729DF}">
      <dgm:prSet/>
      <dgm:spPr/>
      <dgm:t>
        <a:bodyPr/>
        <a:lstStyle/>
        <a:p>
          <a:endParaRPr lang="en-US"/>
        </a:p>
      </dgm:t>
    </dgm:pt>
    <dgm:pt modelId="{6C6577AE-57B8-994D-BFC1-AE4B9641C44D}">
      <dgm:prSet phldrT="[Text]"/>
      <dgm:spPr/>
      <dgm:t>
        <a:bodyPr/>
        <a:lstStyle/>
        <a:p>
          <a:r>
            <a:rPr lang="en-US" dirty="0" smtClean="0"/>
            <a:t>Distributing survey to more people</a:t>
          </a:r>
          <a:endParaRPr lang="en-US" dirty="0"/>
        </a:p>
      </dgm:t>
    </dgm:pt>
    <dgm:pt modelId="{FDC6B17D-D406-F142-BF9A-EE8A6EC5DD27}" type="parTrans" cxnId="{AE8498DC-9033-A148-9B25-0F1507102B69}">
      <dgm:prSet/>
      <dgm:spPr/>
      <dgm:t>
        <a:bodyPr/>
        <a:lstStyle/>
        <a:p>
          <a:endParaRPr lang="en-US"/>
        </a:p>
      </dgm:t>
    </dgm:pt>
    <dgm:pt modelId="{5455BBF4-78FC-AF4C-A97B-ECE67ACFAA70}" type="sibTrans" cxnId="{AE8498DC-9033-A148-9B25-0F1507102B69}">
      <dgm:prSet/>
      <dgm:spPr/>
      <dgm:t>
        <a:bodyPr/>
        <a:lstStyle/>
        <a:p>
          <a:endParaRPr lang="en-US"/>
        </a:p>
      </dgm:t>
    </dgm:pt>
    <dgm:pt modelId="{7F9B06C5-ED87-CD4A-BB3C-D9B914A612BA}">
      <dgm:prSet phldrT="[Text]"/>
      <dgm:spPr/>
      <dgm:t>
        <a:bodyPr/>
        <a:lstStyle/>
        <a:p>
          <a:r>
            <a:rPr lang="en-US" dirty="0" smtClean="0"/>
            <a:t>More time researching edge detection</a:t>
          </a:r>
          <a:endParaRPr lang="en-US" dirty="0"/>
        </a:p>
      </dgm:t>
    </dgm:pt>
    <dgm:pt modelId="{18422964-5E6E-6C4C-9F7A-248BA263C064}" type="parTrans" cxnId="{083DD93E-ABDE-244C-8235-B5DE03D06902}">
      <dgm:prSet/>
      <dgm:spPr/>
      <dgm:t>
        <a:bodyPr/>
        <a:lstStyle/>
        <a:p>
          <a:endParaRPr lang="en-US"/>
        </a:p>
      </dgm:t>
    </dgm:pt>
    <dgm:pt modelId="{4B529F34-5710-0D4B-B442-1E816F70332E}" type="sibTrans" cxnId="{083DD93E-ABDE-244C-8235-B5DE03D06902}">
      <dgm:prSet/>
      <dgm:spPr/>
      <dgm:t>
        <a:bodyPr/>
        <a:lstStyle/>
        <a:p>
          <a:endParaRPr lang="en-US"/>
        </a:p>
      </dgm:t>
    </dgm:pt>
    <dgm:pt modelId="{035282CD-53AF-5642-A15C-907C3F5A8AD6}" type="pres">
      <dgm:prSet presAssocID="{71E6B621-DD2B-4441-B463-79112F8D6AC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961321-0C9D-214E-BC9B-42588F3EF796}" type="pres">
      <dgm:prSet presAssocID="{FB81C8C1-3475-C249-8A82-DC797D459555}" presName="parentLin" presStyleCnt="0"/>
      <dgm:spPr/>
    </dgm:pt>
    <dgm:pt modelId="{E61C5E25-0575-C44E-9850-3DC701D118CB}" type="pres">
      <dgm:prSet presAssocID="{FB81C8C1-3475-C249-8A82-DC797D459555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83CDA932-A853-7741-8BEE-9B5AD584AF70}" type="pres">
      <dgm:prSet presAssocID="{FB81C8C1-3475-C249-8A82-DC797D45955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53003-4445-0146-B01B-124EA6B4C7D5}" type="pres">
      <dgm:prSet presAssocID="{FB81C8C1-3475-C249-8A82-DC797D459555}" presName="negativeSpace" presStyleCnt="0"/>
      <dgm:spPr/>
    </dgm:pt>
    <dgm:pt modelId="{789E9D9B-44D9-0141-98CE-D8B8D2E2469F}" type="pres">
      <dgm:prSet presAssocID="{FB81C8C1-3475-C249-8A82-DC797D459555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B44C17-C362-B742-95D5-696AAFF5F3F1}" type="pres">
      <dgm:prSet presAssocID="{42C3270C-581D-E341-8407-2223C37B9CEA}" presName="spaceBetweenRectangles" presStyleCnt="0"/>
      <dgm:spPr/>
    </dgm:pt>
    <dgm:pt modelId="{DFB42B8D-88C6-D047-8616-ED9934071A80}" type="pres">
      <dgm:prSet presAssocID="{CFDF5B42-78EA-8E45-8B31-04892AC5A935}" presName="parentLin" presStyleCnt="0"/>
      <dgm:spPr/>
    </dgm:pt>
    <dgm:pt modelId="{4CC58BC6-4268-984A-A2FF-CFC9E9FE708B}" type="pres">
      <dgm:prSet presAssocID="{CFDF5B42-78EA-8E45-8B31-04892AC5A935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5C94C60-526D-1C4A-B794-7688A8305462}" type="pres">
      <dgm:prSet presAssocID="{CFDF5B42-78EA-8E45-8B31-04892AC5A93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55979-00F9-1445-AB81-4BDF7F1475B0}" type="pres">
      <dgm:prSet presAssocID="{CFDF5B42-78EA-8E45-8B31-04892AC5A935}" presName="negativeSpace" presStyleCnt="0"/>
      <dgm:spPr/>
    </dgm:pt>
    <dgm:pt modelId="{3FB6DD61-37BC-414E-9AE2-17D4FC81D316}" type="pres">
      <dgm:prSet presAssocID="{CFDF5B42-78EA-8E45-8B31-04892AC5A935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AB6E38-4D1A-0F4B-B400-1FA2462CB162}" type="presOf" srcId="{CFDF5B42-78EA-8E45-8B31-04892AC5A935}" destId="{15C94C60-526D-1C4A-B794-7688A8305462}" srcOrd="1" destOrd="0" presId="urn:microsoft.com/office/officeart/2005/8/layout/list1"/>
    <dgm:cxn modelId="{88A0BA8E-AD93-494E-AD71-A2F8C532D8B7}" type="presOf" srcId="{FB81C8C1-3475-C249-8A82-DC797D459555}" destId="{83CDA932-A853-7741-8BEE-9B5AD584AF70}" srcOrd="1" destOrd="0" presId="urn:microsoft.com/office/officeart/2005/8/layout/list1"/>
    <dgm:cxn modelId="{E952E8A8-BC87-C44B-B88E-5B9B21E40DBF}" type="presOf" srcId="{6C6577AE-57B8-994D-BFC1-AE4B9641C44D}" destId="{789E9D9B-44D9-0141-98CE-D8B8D2E2469F}" srcOrd="0" destOrd="1" presId="urn:microsoft.com/office/officeart/2005/8/layout/list1"/>
    <dgm:cxn modelId="{CEBBF26F-8124-7545-8F0F-45F990488F50}" type="presOf" srcId="{E46AC596-E9E7-EE40-ACD7-DD65FFCB997A}" destId="{789E9D9B-44D9-0141-98CE-D8B8D2E2469F}" srcOrd="0" destOrd="0" presId="urn:microsoft.com/office/officeart/2005/8/layout/list1"/>
    <dgm:cxn modelId="{0ECF8759-968E-B843-BF74-AA6A1BBE981E}" type="presOf" srcId="{71E6B621-DD2B-4441-B463-79112F8D6AC7}" destId="{035282CD-53AF-5642-A15C-907C3F5A8AD6}" srcOrd="0" destOrd="0" presId="urn:microsoft.com/office/officeart/2005/8/layout/list1"/>
    <dgm:cxn modelId="{FD42FC87-56EA-9342-AE62-A174792729DF}" srcId="{71E6B621-DD2B-4441-B463-79112F8D6AC7}" destId="{CFDF5B42-78EA-8E45-8B31-04892AC5A935}" srcOrd="1" destOrd="0" parTransId="{AF8CC3AB-512A-4144-9C7E-0C62DDAC1A0B}" sibTransId="{ECED691E-7AEC-A349-B106-A6EE5F2E948B}"/>
    <dgm:cxn modelId="{083DD93E-ABDE-244C-8235-B5DE03D06902}" srcId="{CFDF5B42-78EA-8E45-8B31-04892AC5A935}" destId="{7F9B06C5-ED87-CD4A-BB3C-D9B914A612BA}" srcOrd="0" destOrd="0" parTransId="{18422964-5E6E-6C4C-9F7A-248BA263C064}" sibTransId="{4B529F34-5710-0D4B-B442-1E816F70332E}"/>
    <dgm:cxn modelId="{112DC87C-6AEE-D64A-B7A5-593DF58DA79D}" type="presOf" srcId="{CFDF5B42-78EA-8E45-8B31-04892AC5A935}" destId="{4CC58BC6-4268-984A-A2FF-CFC9E9FE708B}" srcOrd="0" destOrd="0" presId="urn:microsoft.com/office/officeart/2005/8/layout/list1"/>
    <dgm:cxn modelId="{B2F16C10-6463-884F-B01B-128D54AAB28D}" type="presOf" srcId="{FB81C8C1-3475-C249-8A82-DC797D459555}" destId="{E61C5E25-0575-C44E-9850-3DC701D118CB}" srcOrd="0" destOrd="0" presId="urn:microsoft.com/office/officeart/2005/8/layout/list1"/>
    <dgm:cxn modelId="{5EFB18AE-28CA-904F-ADC3-5BE10F62131D}" srcId="{FB81C8C1-3475-C249-8A82-DC797D459555}" destId="{E46AC596-E9E7-EE40-ACD7-DD65FFCB997A}" srcOrd="0" destOrd="0" parTransId="{D3598A16-27A3-0D4E-B06E-9A643861C7B7}" sibTransId="{49BBB4ED-081C-AE42-BE2C-D4375C9A3FEC}"/>
    <dgm:cxn modelId="{4E22838B-E949-4240-8F18-FF607897B8C4}" srcId="{71E6B621-DD2B-4441-B463-79112F8D6AC7}" destId="{FB81C8C1-3475-C249-8A82-DC797D459555}" srcOrd="0" destOrd="0" parTransId="{7A6D2095-AE14-214B-A9B3-20490F828A40}" sibTransId="{42C3270C-581D-E341-8407-2223C37B9CEA}"/>
    <dgm:cxn modelId="{AD2968B2-6BF8-A64F-8328-A08FA83EEB71}" type="presOf" srcId="{7F9B06C5-ED87-CD4A-BB3C-D9B914A612BA}" destId="{3FB6DD61-37BC-414E-9AE2-17D4FC81D316}" srcOrd="0" destOrd="0" presId="urn:microsoft.com/office/officeart/2005/8/layout/list1"/>
    <dgm:cxn modelId="{AE8498DC-9033-A148-9B25-0F1507102B69}" srcId="{FB81C8C1-3475-C249-8A82-DC797D459555}" destId="{6C6577AE-57B8-994D-BFC1-AE4B9641C44D}" srcOrd="1" destOrd="0" parTransId="{FDC6B17D-D406-F142-BF9A-EE8A6EC5DD27}" sibTransId="{5455BBF4-78FC-AF4C-A97B-ECE67ACFAA70}"/>
    <dgm:cxn modelId="{9CC1552D-304B-D04D-9DE8-5777658C8BFB}" type="presParOf" srcId="{035282CD-53AF-5642-A15C-907C3F5A8AD6}" destId="{CA961321-0C9D-214E-BC9B-42588F3EF796}" srcOrd="0" destOrd="0" presId="urn:microsoft.com/office/officeart/2005/8/layout/list1"/>
    <dgm:cxn modelId="{7C99A980-C305-304F-9D42-6B03448AB698}" type="presParOf" srcId="{CA961321-0C9D-214E-BC9B-42588F3EF796}" destId="{E61C5E25-0575-C44E-9850-3DC701D118CB}" srcOrd="0" destOrd="0" presId="urn:microsoft.com/office/officeart/2005/8/layout/list1"/>
    <dgm:cxn modelId="{931F3858-F2B6-194B-B2DF-330E1913055E}" type="presParOf" srcId="{CA961321-0C9D-214E-BC9B-42588F3EF796}" destId="{83CDA932-A853-7741-8BEE-9B5AD584AF70}" srcOrd="1" destOrd="0" presId="urn:microsoft.com/office/officeart/2005/8/layout/list1"/>
    <dgm:cxn modelId="{63F9F1F7-258F-6644-8169-6B1001EC4740}" type="presParOf" srcId="{035282CD-53AF-5642-A15C-907C3F5A8AD6}" destId="{79753003-4445-0146-B01B-124EA6B4C7D5}" srcOrd="1" destOrd="0" presId="urn:microsoft.com/office/officeart/2005/8/layout/list1"/>
    <dgm:cxn modelId="{0CD3E804-2AEA-BB48-B96E-5DBF3CE41D6F}" type="presParOf" srcId="{035282CD-53AF-5642-A15C-907C3F5A8AD6}" destId="{789E9D9B-44D9-0141-98CE-D8B8D2E2469F}" srcOrd="2" destOrd="0" presId="urn:microsoft.com/office/officeart/2005/8/layout/list1"/>
    <dgm:cxn modelId="{DB2392B8-7027-244F-A593-A51EAFFED732}" type="presParOf" srcId="{035282CD-53AF-5642-A15C-907C3F5A8AD6}" destId="{D6B44C17-C362-B742-95D5-696AAFF5F3F1}" srcOrd="3" destOrd="0" presId="urn:microsoft.com/office/officeart/2005/8/layout/list1"/>
    <dgm:cxn modelId="{5D531278-631A-6143-9DD7-3FDCEC7B8560}" type="presParOf" srcId="{035282CD-53AF-5642-A15C-907C3F5A8AD6}" destId="{DFB42B8D-88C6-D047-8616-ED9934071A80}" srcOrd="4" destOrd="0" presId="urn:microsoft.com/office/officeart/2005/8/layout/list1"/>
    <dgm:cxn modelId="{DF4B2D53-BAB0-F145-AB1A-616C9F249D28}" type="presParOf" srcId="{DFB42B8D-88C6-D047-8616-ED9934071A80}" destId="{4CC58BC6-4268-984A-A2FF-CFC9E9FE708B}" srcOrd="0" destOrd="0" presId="urn:microsoft.com/office/officeart/2005/8/layout/list1"/>
    <dgm:cxn modelId="{A4385824-9BA8-8C48-A76A-918B8C620E35}" type="presParOf" srcId="{DFB42B8D-88C6-D047-8616-ED9934071A80}" destId="{15C94C60-526D-1C4A-B794-7688A8305462}" srcOrd="1" destOrd="0" presId="urn:microsoft.com/office/officeart/2005/8/layout/list1"/>
    <dgm:cxn modelId="{D2A7BE59-E103-D646-A31A-6691AFC54A09}" type="presParOf" srcId="{035282CD-53AF-5642-A15C-907C3F5A8AD6}" destId="{CAD55979-00F9-1445-AB81-4BDF7F1475B0}" srcOrd="5" destOrd="0" presId="urn:microsoft.com/office/officeart/2005/8/layout/list1"/>
    <dgm:cxn modelId="{D57432BA-8D99-F247-AE8A-17BD729731EA}" type="presParOf" srcId="{035282CD-53AF-5642-A15C-907C3F5A8AD6}" destId="{3FB6DD61-37BC-414E-9AE2-17D4FC81D31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E1B642-C590-4E40-952E-00534C47F4F7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919125-1A7A-074F-A046-1E00393356A7}">
      <dgm:prSet phldrT="[Text]" custT="1"/>
      <dgm:spPr/>
      <dgm:t>
        <a:bodyPr/>
        <a:lstStyle/>
        <a:p>
          <a:r>
            <a:rPr lang="en-US" sz="2800" dirty="0" smtClean="0"/>
            <a:t>Melanoma</a:t>
          </a:r>
          <a:endParaRPr lang="en-US" sz="2800" dirty="0"/>
        </a:p>
      </dgm:t>
    </dgm:pt>
    <dgm:pt modelId="{E670BB86-2193-C644-81BF-2888AF43F0B3}" type="parTrans" cxnId="{1E4FA7FC-C251-CA48-900A-D248569C7F5C}">
      <dgm:prSet/>
      <dgm:spPr/>
      <dgm:t>
        <a:bodyPr/>
        <a:lstStyle/>
        <a:p>
          <a:endParaRPr lang="en-US"/>
        </a:p>
      </dgm:t>
    </dgm:pt>
    <dgm:pt modelId="{301C76F6-2C4B-8D47-B437-A724E4992574}" type="sibTrans" cxnId="{1E4FA7FC-C251-CA48-900A-D248569C7F5C}">
      <dgm:prSet/>
      <dgm:spPr/>
      <dgm:t>
        <a:bodyPr/>
        <a:lstStyle/>
        <a:p>
          <a:endParaRPr lang="en-US"/>
        </a:p>
      </dgm:t>
    </dgm:pt>
    <dgm:pt modelId="{BE6400E7-C320-EB44-98FE-2AE5F2B45297}">
      <dgm:prSet phldrT="[Text]" custT="1"/>
      <dgm:spPr/>
      <dgm:t>
        <a:bodyPr/>
        <a:lstStyle/>
        <a:p>
          <a:r>
            <a:rPr lang="en-US" sz="2800" dirty="0" smtClean="0"/>
            <a:t>Basal Cell Carcinoma</a:t>
          </a:r>
          <a:endParaRPr lang="en-US" sz="2800" dirty="0"/>
        </a:p>
      </dgm:t>
    </dgm:pt>
    <dgm:pt modelId="{B79A7CC4-6FBC-5C47-8F44-78C89718FA98}" type="parTrans" cxnId="{97350EC4-FC64-004A-B729-1891CFA142F8}">
      <dgm:prSet/>
      <dgm:spPr/>
      <dgm:t>
        <a:bodyPr/>
        <a:lstStyle/>
        <a:p>
          <a:endParaRPr lang="en-US"/>
        </a:p>
      </dgm:t>
    </dgm:pt>
    <dgm:pt modelId="{E4F30165-A4F3-354B-87F5-926EA7E8B08F}" type="sibTrans" cxnId="{97350EC4-FC64-004A-B729-1891CFA142F8}">
      <dgm:prSet/>
      <dgm:spPr/>
      <dgm:t>
        <a:bodyPr/>
        <a:lstStyle/>
        <a:p>
          <a:endParaRPr lang="en-US"/>
        </a:p>
      </dgm:t>
    </dgm:pt>
    <dgm:pt modelId="{60CFF427-4726-9F4A-8D27-2969F0138AFB}">
      <dgm:prSet phldrT="[Text]" custT="1"/>
      <dgm:spPr/>
      <dgm:t>
        <a:bodyPr/>
        <a:lstStyle/>
        <a:p>
          <a:r>
            <a:rPr lang="en-US" sz="2800" dirty="0" smtClean="0"/>
            <a:t>Most aggressive form of skin cancer</a:t>
          </a:r>
          <a:endParaRPr lang="en-US" sz="2800" dirty="0"/>
        </a:p>
      </dgm:t>
    </dgm:pt>
    <dgm:pt modelId="{01A32811-FD55-E245-AC83-C8E747D54B47}" type="parTrans" cxnId="{04BD4DD5-B500-C744-BEB2-F19A1B658B20}">
      <dgm:prSet/>
      <dgm:spPr/>
      <dgm:t>
        <a:bodyPr/>
        <a:lstStyle/>
        <a:p>
          <a:endParaRPr lang="en-US"/>
        </a:p>
      </dgm:t>
    </dgm:pt>
    <dgm:pt modelId="{B9D4FBB7-38F2-4445-BAFB-DC411F43A41E}" type="sibTrans" cxnId="{04BD4DD5-B500-C744-BEB2-F19A1B658B20}">
      <dgm:prSet/>
      <dgm:spPr/>
      <dgm:t>
        <a:bodyPr/>
        <a:lstStyle/>
        <a:p>
          <a:endParaRPr lang="en-US"/>
        </a:p>
      </dgm:t>
    </dgm:pt>
    <dgm:pt modelId="{9FAF145D-45F2-9B45-85BA-7BFEE29C1B0F}">
      <dgm:prSet phldrT="[Text]" custT="1"/>
      <dgm:spPr/>
      <dgm:t>
        <a:bodyPr/>
        <a:lstStyle/>
        <a:p>
          <a:r>
            <a:rPr lang="en-US" sz="2800" dirty="0" smtClean="0"/>
            <a:t>Most common form of skin cancer in the U.S.</a:t>
          </a:r>
          <a:endParaRPr lang="en-US" sz="2800" dirty="0"/>
        </a:p>
      </dgm:t>
    </dgm:pt>
    <dgm:pt modelId="{14F50A65-020B-7549-BFDB-B86DD8ED77CD}" type="parTrans" cxnId="{46E680D9-84BD-8D45-BC96-1020C2C7FCF0}">
      <dgm:prSet/>
      <dgm:spPr/>
      <dgm:t>
        <a:bodyPr/>
        <a:lstStyle/>
        <a:p>
          <a:endParaRPr lang="en-US"/>
        </a:p>
      </dgm:t>
    </dgm:pt>
    <dgm:pt modelId="{7B9D6251-F086-2744-AFC2-EF846DAB12B8}" type="sibTrans" cxnId="{46E680D9-84BD-8D45-BC96-1020C2C7FCF0}">
      <dgm:prSet/>
      <dgm:spPr/>
      <dgm:t>
        <a:bodyPr/>
        <a:lstStyle/>
        <a:p>
          <a:endParaRPr lang="en-US"/>
        </a:p>
      </dgm:t>
    </dgm:pt>
    <dgm:pt modelId="{673834A7-C67A-2B46-A8B6-E0417AD3B62B}">
      <dgm:prSet phldrT="[Text]" custT="1"/>
      <dgm:spPr/>
      <dgm:t>
        <a:bodyPr/>
        <a:lstStyle/>
        <a:p>
          <a:r>
            <a:rPr lang="en-US" sz="2800" dirty="0" smtClean="0"/>
            <a:t>Survival rate drops from 95% to 19% as condition progresses</a:t>
          </a:r>
          <a:endParaRPr lang="en-US" sz="2800" dirty="0"/>
        </a:p>
      </dgm:t>
    </dgm:pt>
    <dgm:pt modelId="{ED80871E-434B-9E4D-A78C-CDC890FE8DB7}" type="parTrans" cxnId="{A51B7CF7-56F7-EF47-883E-DE667DC6BD80}">
      <dgm:prSet/>
      <dgm:spPr/>
      <dgm:t>
        <a:bodyPr/>
        <a:lstStyle/>
        <a:p>
          <a:endParaRPr lang="en-US"/>
        </a:p>
      </dgm:t>
    </dgm:pt>
    <dgm:pt modelId="{62853BDF-EBA4-8548-B923-7AD499A036D8}" type="sibTrans" cxnId="{A51B7CF7-56F7-EF47-883E-DE667DC6BD80}">
      <dgm:prSet/>
      <dgm:spPr/>
      <dgm:t>
        <a:bodyPr/>
        <a:lstStyle/>
        <a:p>
          <a:endParaRPr lang="en-US"/>
        </a:p>
      </dgm:t>
    </dgm:pt>
    <dgm:pt modelId="{885847E7-7D09-45AF-8A2E-01421C8543A8}">
      <dgm:prSet phldrT="[Text]" custT="1"/>
      <dgm:spPr/>
      <dgm:t>
        <a:bodyPr/>
        <a:lstStyle/>
        <a:p>
          <a:r>
            <a:rPr lang="en-US" sz="2800" dirty="0" smtClean="0"/>
            <a:t>Affects 718,000 people</a:t>
          </a:r>
          <a:endParaRPr lang="en-US" sz="2800" dirty="0"/>
        </a:p>
      </dgm:t>
    </dgm:pt>
    <dgm:pt modelId="{C44FDFFC-6685-4BBC-852D-607390381C22}" type="parTrans" cxnId="{801A5C45-41B7-448E-9C27-28F3E883CA0E}">
      <dgm:prSet/>
      <dgm:spPr/>
      <dgm:t>
        <a:bodyPr/>
        <a:lstStyle/>
        <a:p>
          <a:endParaRPr lang="en-US"/>
        </a:p>
      </dgm:t>
    </dgm:pt>
    <dgm:pt modelId="{940BD29C-1D4E-4F14-8DDD-25D3BDF493E5}" type="sibTrans" cxnId="{801A5C45-41B7-448E-9C27-28F3E883CA0E}">
      <dgm:prSet/>
      <dgm:spPr/>
      <dgm:t>
        <a:bodyPr/>
        <a:lstStyle/>
        <a:p>
          <a:endParaRPr lang="en-US"/>
        </a:p>
      </dgm:t>
    </dgm:pt>
    <dgm:pt modelId="{996CBDFC-1773-4993-A98A-2FE39AA8E402}">
      <dgm:prSet phldrT="[Text]" custT="1"/>
      <dgm:spPr/>
      <dgm:t>
        <a:bodyPr/>
        <a:lstStyle/>
        <a:p>
          <a:r>
            <a:rPr lang="en-US" sz="2800" dirty="0" smtClean="0"/>
            <a:t>Affects 2.8 million people</a:t>
          </a:r>
          <a:endParaRPr lang="en-US" sz="2800" dirty="0"/>
        </a:p>
      </dgm:t>
    </dgm:pt>
    <dgm:pt modelId="{0CBEC38D-6CEB-47BB-82A8-B54E6E0AED9C}" type="parTrans" cxnId="{0EB83E59-78C7-4401-B9E7-1BA2CA6AB5C8}">
      <dgm:prSet/>
      <dgm:spPr/>
      <dgm:t>
        <a:bodyPr/>
        <a:lstStyle/>
        <a:p>
          <a:endParaRPr lang="en-US"/>
        </a:p>
      </dgm:t>
    </dgm:pt>
    <dgm:pt modelId="{AA0F475F-DECF-455D-8E3A-C4E6279275E6}" type="sibTrans" cxnId="{0EB83E59-78C7-4401-B9E7-1BA2CA6AB5C8}">
      <dgm:prSet/>
      <dgm:spPr/>
      <dgm:t>
        <a:bodyPr/>
        <a:lstStyle/>
        <a:p>
          <a:endParaRPr lang="en-US"/>
        </a:p>
      </dgm:t>
    </dgm:pt>
    <dgm:pt modelId="{43E5872D-E91F-DC45-85AC-E4603348ECF9}" type="pres">
      <dgm:prSet presAssocID="{BFE1B642-C590-4E40-952E-00534C47F4F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C903A3-5431-D34D-989B-8EF9CA7ABD11}" type="pres">
      <dgm:prSet presAssocID="{68919125-1A7A-074F-A046-1E00393356A7}" presName="parentLin" presStyleCnt="0"/>
      <dgm:spPr/>
    </dgm:pt>
    <dgm:pt modelId="{6F2D7B29-6B40-C44F-90F1-FB24591C93DC}" type="pres">
      <dgm:prSet presAssocID="{68919125-1A7A-074F-A046-1E00393356A7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949C938C-7641-9249-BFA0-67178BC2F409}" type="pres">
      <dgm:prSet presAssocID="{68919125-1A7A-074F-A046-1E00393356A7}" presName="parentText" presStyleLbl="node1" presStyleIdx="0" presStyleCnt="2" custScaleX="110379" custScaleY="96800" custLinFactNeighborY="-64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245B6A-90E2-A44D-AB8A-EB3283B364F2}" type="pres">
      <dgm:prSet presAssocID="{68919125-1A7A-074F-A046-1E00393356A7}" presName="negativeSpace" presStyleCnt="0"/>
      <dgm:spPr/>
    </dgm:pt>
    <dgm:pt modelId="{EFD06855-8395-964A-AC32-2ECDA150C589}" type="pres">
      <dgm:prSet presAssocID="{68919125-1A7A-074F-A046-1E00393356A7}" presName="childText" presStyleLbl="conFgAcc1" presStyleIdx="0" presStyleCnt="2" custLinFactNeighborY="-77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45837C-6DAB-DE4C-9E2A-1EA4741FB490}" type="pres">
      <dgm:prSet presAssocID="{301C76F6-2C4B-8D47-B437-A724E4992574}" presName="spaceBetweenRectangles" presStyleCnt="0"/>
      <dgm:spPr/>
    </dgm:pt>
    <dgm:pt modelId="{6CAEB95D-0F3A-C648-9F10-E7A0FB486D1A}" type="pres">
      <dgm:prSet presAssocID="{BE6400E7-C320-EB44-98FE-2AE5F2B45297}" presName="parentLin" presStyleCnt="0"/>
      <dgm:spPr/>
    </dgm:pt>
    <dgm:pt modelId="{E5439AB6-48E8-CF49-B442-D9127C212CE9}" type="pres">
      <dgm:prSet presAssocID="{BE6400E7-C320-EB44-98FE-2AE5F2B45297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EC0748C-6AF3-184C-B93F-D89CCAEFBCAB}" type="pres">
      <dgm:prSet presAssocID="{BE6400E7-C320-EB44-98FE-2AE5F2B45297}" presName="parentText" presStyleLbl="node1" presStyleIdx="1" presStyleCnt="2" custScaleX="107937" custScaleY="87630" custLinFactNeighborY="-333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B5A670-02DE-C948-9DDF-8B18111BF986}" type="pres">
      <dgm:prSet presAssocID="{BE6400E7-C320-EB44-98FE-2AE5F2B45297}" presName="negativeSpace" presStyleCnt="0"/>
      <dgm:spPr/>
    </dgm:pt>
    <dgm:pt modelId="{198B4C8D-BF37-E347-8448-2DDB259B8F4F}" type="pres">
      <dgm:prSet presAssocID="{BE6400E7-C320-EB44-98FE-2AE5F2B45297}" presName="childText" presStyleLbl="conFgAcc1" presStyleIdx="1" presStyleCnt="2" custScaleX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E680D9-84BD-8D45-BC96-1020C2C7FCF0}" srcId="{BE6400E7-C320-EB44-98FE-2AE5F2B45297}" destId="{9FAF145D-45F2-9B45-85BA-7BFEE29C1B0F}" srcOrd="0" destOrd="0" parTransId="{14F50A65-020B-7549-BFDB-B86DD8ED77CD}" sibTransId="{7B9D6251-F086-2744-AFC2-EF846DAB12B8}"/>
    <dgm:cxn modelId="{54DA8F53-9A01-E140-B3C1-1B9565F85704}" type="presOf" srcId="{BE6400E7-C320-EB44-98FE-2AE5F2B45297}" destId="{5EC0748C-6AF3-184C-B93F-D89CCAEFBCAB}" srcOrd="1" destOrd="0" presId="urn:microsoft.com/office/officeart/2005/8/layout/list1"/>
    <dgm:cxn modelId="{741D84CB-EF3C-CB43-B3AB-1EE00495159D}" type="presOf" srcId="{BFE1B642-C590-4E40-952E-00534C47F4F7}" destId="{43E5872D-E91F-DC45-85AC-E4603348ECF9}" srcOrd="0" destOrd="0" presId="urn:microsoft.com/office/officeart/2005/8/layout/list1"/>
    <dgm:cxn modelId="{B64F65D6-598D-6547-8EDD-26ED7ABE372A}" type="presOf" srcId="{9FAF145D-45F2-9B45-85BA-7BFEE29C1B0F}" destId="{198B4C8D-BF37-E347-8448-2DDB259B8F4F}" srcOrd="0" destOrd="0" presId="urn:microsoft.com/office/officeart/2005/8/layout/list1"/>
    <dgm:cxn modelId="{A51B7CF7-56F7-EF47-883E-DE667DC6BD80}" srcId="{68919125-1A7A-074F-A046-1E00393356A7}" destId="{673834A7-C67A-2B46-A8B6-E0417AD3B62B}" srcOrd="2" destOrd="0" parTransId="{ED80871E-434B-9E4D-A78C-CDC890FE8DB7}" sibTransId="{62853BDF-EBA4-8548-B923-7AD499A036D8}"/>
    <dgm:cxn modelId="{97350EC4-FC64-004A-B729-1891CFA142F8}" srcId="{BFE1B642-C590-4E40-952E-00534C47F4F7}" destId="{BE6400E7-C320-EB44-98FE-2AE5F2B45297}" srcOrd="1" destOrd="0" parTransId="{B79A7CC4-6FBC-5C47-8F44-78C89718FA98}" sibTransId="{E4F30165-A4F3-354B-87F5-926EA7E8B08F}"/>
    <dgm:cxn modelId="{5E44F8BC-E219-E841-8D3C-59941DBEA35F}" type="presOf" srcId="{68919125-1A7A-074F-A046-1E00393356A7}" destId="{6F2D7B29-6B40-C44F-90F1-FB24591C93DC}" srcOrd="0" destOrd="0" presId="urn:microsoft.com/office/officeart/2005/8/layout/list1"/>
    <dgm:cxn modelId="{AED24F43-BE55-E845-9F20-B46BAF8761AF}" type="presOf" srcId="{673834A7-C67A-2B46-A8B6-E0417AD3B62B}" destId="{EFD06855-8395-964A-AC32-2ECDA150C589}" srcOrd="0" destOrd="2" presId="urn:microsoft.com/office/officeart/2005/8/layout/list1"/>
    <dgm:cxn modelId="{1E4FA7FC-C251-CA48-900A-D248569C7F5C}" srcId="{BFE1B642-C590-4E40-952E-00534C47F4F7}" destId="{68919125-1A7A-074F-A046-1E00393356A7}" srcOrd="0" destOrd="0" parTransId="{E670BB86-2193-C644-81BF-2888AF43F0B3}" sibTransId="{301C76F6-2C4B-8D47-B437-A724E4992574}"/>
    <dgm:cxn modelId="{828ADAFF-D3A4-864E-9070-795572F6B53D}" type="presOf" srcId="{60CFF427-4726-9F4A-8D27-2969F0138AFB}" destId="{EFD06855-8395-964A-AC32-2ECDA150C589}" srcOrd="0" destOrd="0" presId="urn:microsoft.com/office/officeart/2005/8/layout/list1"/>
    <dgm:cxn modelId="{728E574F-1535-0945-9409-D7F27B6597DF}" type="presOf" srcId="{68919125-1A7A-074F-A046-1E00393356A7}" destId="{949C938C-7641-9249-BFA0-67178BC2F409}" srcOrd="1" destOrd="0" presId="urn:microsoft.com/office/officeart/2005/8/layout/list1"/>
    <dgm:cxn modelId="{04BD4DD5-B500-C744-BEB2-F19A1B658B20}" srcId="{68919125-1A7A-074F-A046-1E00393356A7}" destId="{60CFF427-4726-9F4A-8D27-2969F0138AFB}" srcOrd="0" destOrd="0" parTransId="{01A32811-FD55-E245-AC83-C8E747D54B47}" sibTransId="{B9D4FBB7-38F2-4445-BAFB-DC411F43A41E}"/>
    <dgm:cxn modelId="{0EB83E59-78C7-4401-B9E7-1BA2CA6AB5C8}" srcId="{BE6400E7-C320-EB44-98FE-2AE5F2B45297}" destId="{996CBDFC-1773-4993-A98A-2FE39AA8E402}" srcOrd="1" destOrd="0" parTransId="{0CBEC38D-6CEB-47BB-82A8-B54E6E0AED9C}" sibTransId="{AA0F475F-DECF-455D-8E3A-C4E6279275E6}"/>
    <dgm:cxn modelId="{801A5C45-41B7-448E-9C27-28F3E883CA0E}" srcId="{68919125-1A7A-074F-A046-1E00393356A7}" destId="{885847E7-7D09-45AF-8A2E-01421C8543A8}" srcOrd="1" destOrd="0" parTransId="{C44FDFFC-6685-4BBC-852D-607390381C22}" sibTransId="{940BD29C-1D4E-4F14-8DDD-25D3BDF493E5}"/>
    <dgm:cxn modelId="{E30E2EF5-B41C-024D-995B-69C8D4CDB2AF}" type="presOf" srcId="{885847E7-7D09-45AF-8A2E-01421C8543A8}" destId="{EFD06855-8395-964A-AC32-2ECDA150C589}" srcOrd="0" destOrd="1" presId="urn:microsoft.com/office/officeart/2005/8/layout/list1"/>
    <dgm:cxn modelId="{40672114-D0FF-C84B-BA3A-559D39301C14}" type="presOf" srcId="{BE6400E7-C320-EB44-98FE-2AE5F2B45297}" destId="{E5439AB6-48E8-CF49-B442-D9127C212CE9}" srcOrd="0" destOrd="0" presId="urn:microsoft.com/office/officeart/2005/8/layout/list1"/>
    <dgm:cxn modelId="{A5A15AF7-0237-AD41-B55A-FA8EC0374DE4}" type="presOf" srcId="{996CBDFC-1773-4993-A98A-2FE39AA8E402}" destId="{198B4C8D-BF37-E347-8448-2DDB259B8F4F}" srcOrd="0" destOrd="1" presId="urn:microsoft.com/office/officeart/2005/8/layout/list1"/>
    <dgm:cxn modelId="{6D5148FC-F7DD-4F49-B90E-2CC97827E22F}" type="presParOf" srcId="{43E5872D-E91F-DC45-85AC-E4603348ECF9}" destId="{4BC903A3-5431-D34D-989B-8EF9CA7ABD11}" srcOrd="0" destOrd="0" presId="urn:microsoft.com/office/officeart/2005/8/layout/list1"/>
    <dgm:cxn modelId="{A981FCEA-2800-7C4D-8C36-A422C3409BA5}" type="presParOf" srcId="{4BC903A3-5431-D34D-989B-8EF9CA7ABD11}" destId="{6F2D7B29-6B40-C44F-90F1-FB24591C93DC}" srcOrd="0" destOrd="0" presId="urn:microsoft.com/office/officeart/2005/8/layout/list1"/>
    <dgm:cxn modelId="{168EF8C7-DC33-6A42-8444-7331BBF3A880}" type="presParOf" srcId="{4BC903A3-5431-D34D-989B-8EF9CA7ABD11}" destId="{949C938C-7641-9249-BFA0-67178BC2F409}" srcOrd="1" destOrd="0" presId="urn:microsoft.com/office/officeart/2005/8/layout/list1"/>
    <dgm:cxn modelId="{F2D22DF1-CDAB-7F4A-BCE0-EDE2B3DAEA50}" type="presParOf" srcId="{43E5872D-E91F-DC45-85AC-E4603348ECF9}" destId="{3A245B6A-90E2-A44D-AB8A-EB3283B364F2}" srcOrd="1" destOrd="0" presId="urn:microsoft.com/office/officeart/2005/8/layout/list1"/>
    <dgm:cxn modelId="{75BFAE6D-9801-654C-883E-A7740297AF4D}" type="presParOf" srcId="{43E5872D-E91F-DC45-85AC-E4603348ECF9}" destId="{EFD06855-8395-964A-AC32-2ECDA150C589}" srcOrd="2" destOrd="0" presId="urn:microsoft.com/office/officeart/2005/8/layout/list1"/>
    <dgm:cxn modelId="{8075BE34-69DE-6247-9BF0-C2116BB0B498}" type="presParOf" srcId="{43E5872D-E91F-DC45-85AC-E4603348ECF9}" destId="{7445837C-6DAB-DE4C-9E2A-1EA4741FB490}" srcOrd="3" destOrd="0" presId="urn:microsoft.com/office/officeart/2005/8/layout/list1"/>
    <dgm:cxn modelId="{2E896868-D62A-FB48-B9E9-55606FA3A9ED}" type="presParOf" srcId="{43E5872D-E91F-DC45-85AC-E4603348ECF9}" destId="{6CAEB95D-0F3A-C648-9F10-E7A0FB486D1A}" srcOrd="4" destOrd="0" presId="urn:microsoft.com/office/officeart/2005/8/layout/list1"/>
    <dgm:cxn modelId="{4AC384C3-4B18-E44F-B7B8-F55650504AEE}" type="presParOf" srcId="{6CAEB95D-0F3A-C648-9F10-E7A0FB486D1A}" destId="{E5439AB6-48E8-CF49-B442-D9127C212CE9}" srcOrd="0" destOrd="0" presId="urn:microsoft.com/office/officeart/2005/8/layout/list1"/>
    <dgm:cxn modelId="{7683FE42-6FA2-DD42-BC3F-31EA0FC5E7F0}" type="presParOf" srcId="{6CAEB95D-0F3A-C648-9F10-E7A0FB486D1A}" destId="{5EC0748C-6AF3-184C-B93F-D89CCAEFBCAB}" srcOrd="1" destOrd="0" presId="urn:microsoft.com/office/officeart/2005/8/layout/list1"/>
    <dgm:cxn modelId="{AE31DDA6-B1FA-1940-981E-A4BFA2012D07}" type="presParOf" srcId="{43E5872D-E91F-DC45-85AC-E4603348ECF9}" destId="{FAB5A670-02DE-C948-9DDF-8B18111BF986}" srcOrd="5" destOrd="0" presId="urn:microsoft.com/office/officeart/2005/8/layout/list1"/>
    <dgm:cxn modelId="{71D9AD05-DEA9-BD43-A148-E025997BB982}" type="presParOf" srcId="{43E5872D-E91F-DC45-85AC-E4603348ECF9}" destId="{198B4C8D-BF37-E347-8448-2DDB259B8F4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9259CC-D848-1643-8571-3D06CCF872C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E20939-4E15-6241-B277-C81EA23F3B7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D75D545-216D-BF41-8057-86B1A33139BA}" type="parTrans" cxnId="{F5A92DC5-793E-E840-9297-217BE670A951}">
      <dgm:prSet/>
      <dgm:spPr/>
      <dgm:t>
        <a:bodyPr/>
        <a:lstStyle/>
        <a:p>
          <a:endParaRPr lang="en-US"/>
        </a:p>
      </dgm:t>
    </dgm:pt>
    <dgm:pt modelId="{DCB2FEA8-1E87-C54D-B876-0C6F75C2D686}" type="sibTrans" cxnId="{F5A92DC5-793E-E840-9297-217BE670A951}">
      <dgm:prSet/>
      <dgm:spPr/>
      <dgm:t>
        <a:bodyPr/>
        <a:lstStyle/>
        <a:p>
          <a:endParaRPr lang="en-US"/>
        </a:p>
      </dgm:t>
    </dgm:pt>
    <dgm:pt modelId="{C366E33C-A05E-7943-85E6-0ECEB8AAC216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1E05EF4-AEFC-D74B-9E72-034553361249}" type="parTrans" cxnId="{183C4B78-29AF-E14E-B5CC-861088C28E72}">
      <dgm:prSet/>
      <dgm:spPr/>
      <dgm:t>
        <a:bodyPr/>
        <a:lstStyle/>
        <a:p>
          <a:endParaRPr lang="en-US"/>
        </a:p>
      </dgm:t>
    </dgm:pt>
    <dgm:pt modelId="{09EE8AC9-C79F-0F46-AAA7-878F1047D5FE}" type="sibTrans" cxnId="{183C4B78-29AF-E14E-B5CC-861088C28E72}">
      <dgm:prSet/>
      <dgm:spPr/>
      <dgm:t>
        <a:bodyPr/>
        <a:lstStyle/>
        <a:p>
          <a:endParaRPr lang="en-US"/>
        </a:p>
      </dgm:t>
    </dgm:pt>
    <dgm:pt modelId="{52230E50-E24F-E247-9D15-F5DE86ABFD7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E2F8C05-4473-F14C-8121-7E555CD425A0}" type="parTrans" cxnId="{8AD51E27-C9AA-3940-8EA2-E7FB25E86A3B}">
      <dgm:prSet/>
      <dgm:spPr/>
      <dgm:t>
        <a:bodyPr/>
        <a:lstStyle/>
        <a:p>
          <a:endParaRPr lang="en-US"/>
        </a:p>
      </dgm:t>
    </dgm:pt>
    <dgm:pt modelId="{98D88C31-4757-0D42-A70A-E8066F0A27A3}" type="sibTrans" cxnId="{8AD51E27-C9AA-3940-8EA2-E7FB25E86A3B}">
      <dgm:prSet/>
      <dgm:spPr/>
      <dgm:t>
        <a:bodyPr/>
        <a:lstStyle/>
        <a:p>
          <a:endParaRPr lang="en-US"/>
        </a:p>
      </dgm:t>
    </dgm:pt>
    <dgm:pt modelId="{9C2A0DBD-3C60-40A1-9957-A14266697BB9}" type="pres">
      <dgm:prSet presAssocID="{B29259CC-D848-1643-8571-3D06CCF872C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4705A0-B10F-4EAD-997D-CDDC664E0AF1}" type="pres">
      <dgm:prSet presAssocID="{48E20939-4E15-6241-B277-C81EA23F3B7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1E7DB-D225-4346-B861-2F158E0C9A78}" type="pres">
      <dgm:prSet presAssocID="{DCB2FEA8-1E87-C54D-B876-0C6F75C2D686}" presName="parTxOnlySpace" presStyleCnt="0"/>
      <dgm:spPr/>
    </dgm:pt>
    <dgm:pt modelId="{0BE8E3FA-6EC1-4224-A59A-37B618D64FC1}" type="pres">
      <dgm:prSet presAssocID="{C366E33C-A05E-7943-85E6-0ECEB8AAC21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61428-CB55-4628-910F-F313552A5577}" type="pres">
      <dgm:prSet presAssocID="{09EE8AC9-C79F-0F46-AAA7-878F1047D5FE}" presName="parTxOnlySpace" presStyleCnt="0"/>
      <dgm:spPr/>
    </dgm:pt>
    <dgm:pt modelId="{286A5E1D-95B2-4F18-A68A-55B01269B760}" type="pres">
      <dgm:prSet presAssocID="{52230E50-E24F-E247-9D15-F5DE86ABFD7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909667-1BCA-4B4F-9BFD-E3AA053901E9}" type="presOf" srcId="{52230E50-E24F-E247-9D15-F5DE86ABFD71}" destId="{286A5E1D-95B2-4F18-A68A-55B01269B760}" srcOrd="0" destOrd="0" presId="urn:microsoft.com/office/officeart/2005/8/layout/chevron1"/>
    <dgm:cxn modelId="{0BDAA22D-709C-A34B-9B67-6F29F13D644A}" type="presOf" srcId="{B29259CC-D848-1643-8571-3D06CCF872CD}" destId="{9C2A0DBD-3C60-40A1-9957-A14266697BB9}" srcOrd="0" destOrd="0" presId="urn:microsoft.com/office/officeart/2005/8/layout/chevron1"/>
    <dgm:cxn modelId="{183C4B78-29AF-E14E-B5CC-861088C28E72}" srcId="{B29259CC-D848-1643-8571-3D06CCF872CD}" destId="{C366E33C-A05E-7943-85E6-0ECEB8AAC216}" srcOrd="1" destOrd="0" parTransId="{21E05EF4-AEFC-D74B-9E72-034553361249}" sibTransId="{09EE8AC9-C79F-0F46-AAA7-878F1047D5FE}"/>
    <dgm:cxn modelId="{F5A92DC5-793E-E840-9297-217BE670A951}" srcId="{B29259CC-D848-1643-8571-3D06CCF872CD}" destId="{48E20939-4E15-6241-B277-C81EA23F3B79}" srcOrd="0" destOrd="0" parTransId="{BD75D545-216D-BF41-8057-86B1A33139BA}" sibTransId="{DCB2FEA8-1E87-C54D-B876-0C6F75C2D686}"/>
    <dgm:cxn modelId="{61009379-EBF1-DF49-AC9C-936705483713}" type="presOf" srcId="{C366E33C-A05E-7943-85E6-0ECEB8AAC216}" destId="{0BE8E3FA-6EC1-4224-A59A-37B618D64FC1}" srcOrd="0" destOrd="0" presId="urn:microsoft.com/office/officeart/2005/8/layout/chevron1"/>
    <dgm:cxn modelId="{15C49F8A-F860-C349-8F39-CC4A2243B4EB}" type="presOf" srcId="{48E20939-4E15-6241-B277-C81EA23F3B79}" destId="{C94705A0-B10F-4EAD-997D-CDDC664E0AF1}" srcOrd="0" destOrd="0" presId="urn:microsoft.com/office/officeart/2005/8/layout/chevron1"/>
    <dgm:cxn modelId="{8AD51E27-C9AA-3940-8EA2-E7FB25E86A3B}" srcId="{B29259CC-D848-1643-8571-3D06CCF872CD}" destId="{52230E50-E24F-E247-9D15-F5DE86ABFD71}" srcOrd="2" destOrd="0" parTransId="{DE2F8C05-4473-F14C-8121-7E555CD425A0}" sibTransId="{98D88C31-4757-0D42-A70A-E8066F0A27A3}"/>
    <dgm:cxn modelId="{DCCD2C43-D1EE-6B43-89D3-A5DDAF3ACE04}" type="presParOf" srcId="{9C2A0DBD-3C60-40A1-9957-A14266697BB9}" destId="{C94705A0-B10F-4EAD-997D-CDDC664E0AF1}" srcOrd="0" destOrd="0" presId="urn:microsoft.com/office/officeart/2005/8/layout/chevron1"/>
    <dgm:cxn modelId="{B2DF5C93-AA4C-114F-BBA0-C44329A333A2}" type="presParOf" srcId="{9C2A0DBD-3C60-40A1-9957-A14266697BB9}" destId="{4681E7DB-D225-4346-B861-2F158E0C9A78}" srcOrd="1" destOrd="0" presId="urn:microsoft.com/office/officeart/2005/8/layout/chevron1"/>
    <dgm:cxn modelId="{FE1B65F7-0C62-EC4F-A690-057F72976860}" type="presParOf" srcId="{9C2A0DBD-3C60-40A1-9957-A14266697BB9}" destId="{0BE8E3FA-6EC1-4224-A59A-37B618D64FC1}" srcOrd="2" destOrd="0" presId="urn:microsoft.com/office/officeart/2005/8/layout/chevron1"/>
    <dgm:cxn modelId="{AFDA37E0-D92F-F942-97B7-0D82B4B9CB74}" type="presParOf" srcId="{9C2A0DBD-3C60-40A1-9957-A14266697BB9}" destId="{44861428-CB55-4628-910F-F313552A5577}" srcOrd="3" destOrd="0" presId="urn:microsoft.com/office/officeart/2005/8/layout/chevron1"/>
    <dgm:cxn modelId="{A45D8DE8-3E54-E546-84A7-C73B8C2E3D78}" type="presParOf" srcId="{9C2A0DBD-3C60-40A1-9957-A14266697BB9}" destId="{286A5E1D-95B2-4F18-A68A-55B01269B76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3D7B0F-5C58-324C-B9B5-0D8B132A5F87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2E23C4-8895-B740-BC99-C7C78E2BDA40}">
      <dgm:prSet/>
      <dgm:spPr/>
      <dgm:t>
        <a:bodyPr/>
        <a:lstStyle/>
        <a:p>
          <a:pPr rtl="0"/>
          <a:r>
            <a:rPr lang="en-US" dirty="0" smtClean="0"/>
            <a:t>Segmentation</a:t>
          </a:r>
          <a:endParaRPr lang="en-US" dirty="0"/>
        </a:p>
      </dgm:t>
    </dgm:pt>
    <dgm:pt modelId="{6A81FA7E-F280-474A-95EC-5254D50F6847}" type="parTrans" cxnId="{C79421ED-1A7A-2441-948D-901BCDFF1BF1}">
      <dgm:prSet/>
      <dgm:spPr/>
      <dgm:t>
        <a:bodyPr/>
        <a:lstStyle/>
        <a:p>
          <a:endParaRPr lang="en-US"/>
        </a:p>
      </dgm:t>
    </dgm:pt>
    <dgm:pt modelId="{1095C76F-2AC7-2340-AF59-4153C3F3CCE6}" type="sibTrans" cxnId="{C79421ED-1A7A-2441-948D-901BCDFF1BF1}">
      <dgm:prSet/>
      <dgm:spPr/>
      <dgm:t>
        <a:bodyPr/>
        <a:lstStyle/>
        <a:p>
          <a:endParaRPr lang="en-US"/>
        </a:p>
      </dgm:t>
    </dgm:pt>
    <dgm:pt modelId="{65DDAC8C-037E-3A43-9CD9-5FBD8DE6CCAE}">
      <dgm:prSet/>
      <dgm:spPr>
        <a:ln>
          <a:noFill/>
        </a:ln>
      </dgm:spPr>
      <dgm:t>
        <a:bodyPr/>
        <a:lstStyle/>
        <a:p>
          <a:pPr rtl="0"/>
          <a:endParaRPr lang="en-US" dirty="0"/>
        </a:p>
      </dgm:t>
    </dgm:pt>
    <dgm:pt modelId="{E2F6482A-294F-374B-955A-6C5D08EEF6C9}" type="parTrans" cxnId="{EC67A8EA-ABE4-B946-9407-135BCFBD3689}">
      <dgm:prSet/>
      <dgm:spPr/>
      <dgm:t>
        <a:bodyPr/>
        <a:lstStyle/>
        <a:p>
          <a:endParaRPr lang="en-US"/>
        </a:p>
      </dgm:t>
    </dgm:pt>
    <dgm:pt modelId="{9F12045F-77AE-4E42-9C50-6603D1C1C70F}" type="sibTrans" cxnId="{EC67A8EA-ABE4-B946-9407-135BCFBD3689}">
      <dgm:prSet/>
      <dgm:spPr/>
      <dgm:t>
        <a:bodyPr/>
        <a:lstStyle/>
        <a:p>
          <a:endParaRPr lang="en-US"/>
        </a:p>
      </dgm:t>
    </dgm:pt>
    <dgm:pt modelId="{E39C06EF-ECC6-9D4D-8D1F-3D84B20500B7}" type="pres">
      <dgm:prSet presAssocID="{CF3D7B0F-5C58-324C-B9B5-0D8B132A5F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A3CB09-26C2-AD41-9410-5D5312AC11E2}" type="pres">
      <dgm:prSet presAssocID="{A42E23C4-8895-B740-BC99-C7C78E2BDA40}" presName="parentLin" presStyleCnt="0"/>
      <dgm:spPr/>
    </dgm:pt>
    <dgm:pt modelId="{2548B13F-62BB-6046-BF64-4987258D3C4E}" type="pres">
      <dgm:prSet presAssocID="{A42E23C4-8895-B740-BC99-C7C78E2BDA4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AFBA701-CA97-4A4F-8F9F-6763027D938B}" type="pres">
      <dgm:prSet presAssocID="{A42E23C4-8895-B740-BC99-C7C78E2BDA40}" presName="parentText" presStyleLbl="node1" presStyleIdx="0" presStyleCnt="1" custLinFactNeighborX="-50458" custLinFactNeighborY="180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55632-833B-1D4E-B113-65467C80DE99}" type="pres">
      <dgm:prSet presAssocID="{A42E23C4-8895-B740-BC99-C7C78E2BDA40}" presName="negativeSpace" presStyleCnt="0"/>
      <dgm:spPr/>
    </dgm:pt>
    <dgm:pt modelId="{781E42C3-92E7-2B4C-8750-274A5F9749C3}" type="pres">
      <dgm:prSet presAssocID="{A42E23C4-8895-B740-BC99-C7C78E2BDA40}" presName="childText" presStyleLbl="conFgAcc1" presStyleIdx="0" presStyleCnt="1" custLinFactNeighborY="31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4FE031-1B27-496D-8068-295423FBE038}" type="presOf" srcId="{A42E23C4-8895-B740-BC99-C7C78E2BDA40}" destId="{2548B13F-62BB-6046-BF64-4987258D3C4E}" srcOrd="0" destOrd="0" presId="urn:microsoft.com/office/officeart/2005/8/layout/list1"/>
    <dgm:cxn modelId="{9A2ED1CF-13FD-4D32-AF66-C0FEBAED6000}" type="presOf" srcId="{CF3D7B0F-5C58-324C-B9B5-0D8B132A5F87}" destId="{E39C06EF-ECC6-9D4D-8D1F-3D84B20500B7}" srcOrd="0" destOrd="0" presId="urn:microsoft.com/office/officeart/2005/8/layout/list1"/>
    <dgm:cxn modelId="{907AD7CA-F0DC-4147-A3AD-BBEC97B60217}" type="presOf" srcId="{A42E23C4-8895-B740-BC99-C7C78E2BDA40}" destId="{DAFBA701-CA97-4A4F-8F9F-6763027D938B}" srcOrd="1" destOrd="0" presId="urn:microsoft.com/office/officeart/2005/8/layout/list1"/>
    <dgm:cxn modelId="{C79421ED-1A7A-2441-948D-901BCDFF1BF1}" srcId="{CF3D7B0F-5C58-324C-B9B5-0D8B132A5F87}" destId="{A42E23C4-8895-B740-BC99-C7C78E2BDA40}" srcOrd="0" destOrd="0" parTransId="{6A81FA7E-F280-474A-95EC-5254D50F6847}" sibTransId="{1095C76F-2AC7-2340-AF59-4153C3F3CCE6}"/>
    <dgm:cxn modelId="{D45B6806-6C77-4186-A2DF-9A07164CEF20}" type="presOf" srcId="{65DDAC8C-037E-3A43-9CD9-5FBD8DE6CCAE}" destId="{781E42C3-92E7-2B4C-8750-274A5F9749C3}" srcOrd="0" destOrd="0" presId="urn:microsoft.com/office/officeart/2005/8/layout/list1"/>
    <dgm:cxn modelId="{EC67A8EA-ABE4-B946-9407-135BCFBD3689}" srcId="{A42E23C4-8895-B740-BC99-C7C78E2BDA40}" destId="{65DDAC8C-037E-3A43-9CD9-5FBD8DE6CCAE}" srcOrd="0" destOrd="0" parTransId="{E2F6482A-294F-374B-955A-6C5D08EEF6C9}" sibTransId="{9F12045F-77AE-4E42-9C50-6603D1C1C70F}"/>
    <dgm:cxn modelId="{57443C1B-629F-4572-BA53-4F13495F07C1}" type="presParOf" srcId="{E39C06EF-ECC6-9D4D-8D1F-3D84B20500B7}" destId="{BDA3CB09-26C2-AD41-9410-5D5312AC11E2}" srcOrd="0" destOrd="0" presId="urn:microsoft.com/office/officeart/2005/8/layout/list1"/>
    <dgm:cxn modelId="{4F4F5D73-FE21-4A45-AAE7-E37520CE8F1B}" type="presParOf" srcId="{BDA3CB09-26C2-AD41-9410-5D5312AC11E2}" destId="{2548B13F-62BB-6046-BF64-4987258D3C4E}" srcOrd="0" destOrd="0" presId="urn:microsoft.com/office/officeart/2005/8/layout/list1"/>
    <dgm:cxn modelId="{112D807D-89CE-4BCB-AD3C-1495209A6F37}" type="presParOf" srcId="{BDA3CB09-26C2-AD41-9410-5D5312AC11E2}" destId="{DAFBA701-CA97-4A4F-8F9F-6763027D938B}" srcOrd="1" destOrd="0" presId="urn:microsoft.com/office/officeart/2005/8/layout/list1"/>
    <dgm:cxn modelId="{A5453B2E-B8B4-4A52-9849-69658A459EC1}" type="presParOf" srcId="{E39C06EF-ECC6-9D4D-8D1F-3D84B20500B7}" destId="{F7255632-833B-1D4E-B113-65467C80DE99}" srcOrd="1" destOrd="0" presId="urn:microsoft.com/office/officeart/2005/8/layout/list1"/>
    <dgm:cxn modelId="{F7D35A8B-291F-467B-B05A-644B344B5C94}" type="presParOf" srcId="{E39C06EF-ECC6-9D4D-8D1F-3D84B20500B7}" destId="{781E42C3-92E7-2B4C-8750-274A5F9749C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3D7B0F-5C58-324C-B9B5-0D8B132A5F87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2E23C4-8895-B740-BC99-C7C78E2BDA40}">
      <dgm:prSet/>
      <dgm:spPr/>
      <dgm:t>
        <a:bodyPr/>
        <a:lstStyle/>
        <a:p>
          <a:pPr rtl="0"/>
          <a:r>
            <a:rPr lang="en-US" dirty="0" smtClean="0"/>
            <a:t>Segmentation</a:t>
          </a:r>
          <a:endParaRPr lang="en-US" dirty="0"/>
        </a:p>
      </dgm:t>
    </dgm:pt>
    <dgm:pt modelId="{6A81FA7E-F280-474A-95EC-5254D50F6847}" type="parTrans" cxnId="{C79421ED-1A7A-2441-948D-901BCDFF1BF1}">
      <dgm:prSet/>
      <dgm:spPr/>
      <dgm:t>
        <a:bodyPr/>
        <a:lstStyle/>
        <a:p>
          <a:endParaRPr lang="en-US"/>
        </a:p>
      </dgm:t>
    </dgm:pt>
    <dgm:pt modelId="{1095C76F-2AC7-2340-AF59-4153C3F3CCE6}" type="sibTrans" cxnId="{C79421ED-1A7A-2441-948D-901BCDFF1BF1}">
      <dgm:prSet/>
      <dgm:spPr/>
      <dgm:t>
        <a:bodyPr/>
        <a:lstStyle/>
        <a:p>
          <a:endParaRPr lang="en-US"/>
        </a:p>
      </dgm:t>
    </dgm:pt>
    <dgm:pt modelId="{65DDAC8C-037E-3A43-9CD9-5FBD8DE6CCAE}">
      <dgm:prSet/>
      <dgm:spPr>
        <a:ln>
          <a:noFill/>
        </a:ln>
      </dgm:spPr>
      <dgm:t>
        <a:bodyPr/>
        <a:lstStyle/>
        <a:p>
          <a:pPr rtl="0"/>
          <a:endParaRPr lang="en-US" dirty="0"/>
        </a:p>
      </dgm:t>
    </dgm:pt>
    <dgm:pt modelId="{E2F6482A-294F-374B-955A-6C5D08EEF6C9}" type="parTrans" cxnId="{EC67A8EA-ABE4-B946-9407-135BCFBD3689}">
      <dgm:prSet/>
      <dgm:spPr/>
      <dgm:t>
        <a:bodyPr/>
        <a:lstStyle/>
        <a:p>
          <a:endParaRPr lang="en-US"/>
        </a:p>
      </dgm:t>
    </dgm:pt>
    <dgm:pt modelId="{9F12045F-77AE-4E42-9C50-6603D1C1C70F}" type="sibTrans" cxnId="{EC67A8EA-ABE4-B946-9407-135BCFBD3689}">
      <dgm:prSet/>
      <dgm:spPr/>
      <dgm:t>
        <a:bodyPr/>
        <a:lstStyle/>
        <a:p>
          <a:endParaRPr lang="en-US"/>
        </a:p>
      </dgm:t>
    </dgm:pt>
    <dgm:pt modelId="{E39C06EF-ECC6-9D4D-8D1F-3D84B20500B7}" type="pres">
      <dgm:prSet presAssocID="{CF3D7B0F-5C58-324C-B9B5-0D8B132A5F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A3CB09-26C2-AD41-9410-5D5312AC11E2}" type="pres">
      <dgm:prSet presAssocID="{A42E23C4-8895-B740-BC99-C7C78E2BDA40}" presName="parentLin" presStyleCnt="0"/>
      <dgm:spPr/>
    </dgm:pt>
    <dgm:pt modelId="{2548B13F-62BB-6046-BF64-4987258D3C4E}" type="pres">
      <dgm:prSet presAssocID="{A42E23C4-8895-B740-BC99-C7C78E2BDA4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AFBA701-CA97-4A4F-8F9F-6763027D938B}" type="pres">
      <dgm:prSet presAssocID="{A42E23C4-8895-B740-BC99-C7C78E2BDA40}" presName="parentText" presStyleLbl="node1" presStyleIdx="0" presStyleCnt="1" custLinFactNeighborX="-50458" custLinFactNeighborY="180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55632-833B-1D4E-B113-65467C80DE99}" type="pres">
      <dgm:prSet presAssocID="{A42E23C4-8895-B740-BC99-C7C78E2BDA40}" presName="negativeSpace" presStyleCnt="0"/>
      <dgm:spPr/>
    </dgm:pt>
    <dgm:pt modelId="{781E42C3-92E7-2B4C-8750-274A5F9749C3}" type="pres">
      <dgm:prSet presAssocID="{A42E23C4-8895-B740-BC99-C7C78E2BDA40}" presName="childText" presStyleLbl="conFgAcc1" presStyleIdx="0" presStyleCnt="1" custLinFactNeighborY="31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3B14F1-4682-44F6-AEC5-E3B7CEEE0B97}" type="presOf" srcId="{A42E23C4-8895-B740-BC99-C7C78E2BDA40}" destId="{2548B13F-62BB-6046-BF64-4987258D3C4E}" srcOrd="0" destOrd="0" presId="urn:microsoft.com/office/officeart/2005/8/layout/list1"/>
    <dgm:cxn modelId="{BA6E7D84-948F-40E0-882E-3A2574A981A1}" type="presOf" srcId="{65DDAC8C-037E-3A43-9CD9-5FBD8DE6CCAE}" destId="{781E42C3-92E7-2B4C-8750-274A5F9749C3}" srcOrd="0" destOrd="0" presId="urn:microsoft.com/office/officeart/2005/8/layout/list1"/>
    <dgm:cxn modelId="{C79421ED-1A7A-2441-948D-901BCDFF1BF1}" srcId="{CF3D7B0F-5C58-324C-B9B5-0D8B132A5F87}" destId="{A42E23C4-8895-B740-BC99-C7C78E2BDA40}" srcOrd="0" destOrd="0" parTransId="{6A81FA7E-F280-474A-95EC-5254D50F6847}" sibTransId="{1095C76F-2AC7-2340-AF59-4153C3F3CCE6}"/>
    <dgm:cxn modelId="{9E81B7CE-A0A6-4FFD-BF0D-4B94A254686F}" type="presOf" srcId="{A42E23C4-8895-B740-BC99-C7C78E2BDA40}" destId="{DAFBA701-CA97-4A4F-8F9F-6763027D938B}" srcOrd="1" destOrd="0" presId="urn:microsoft.com/office/officeart/2005/8/layout/list1"/>
    <dgm:cxn modelId="{EC67A8EA-ABE4-B946-9407-135BCFBD3689}" srcId="{A42E23C4-8895-B740-BC99-C7C78E2BDA40}" destId="{65DDAC8C-037E-3A43-9CD9-5FBD8DE6CCAE}" srcOrd="0" destOrd="0" parTransId="{E2F6482A-294F-374B-955A-6C5D08EEF6C9}" sibTransId="{9F12045F-77AE-4E42-9C50-6603D1C1C70F}"/>
    <dgm:cxn modelId="{CA750F8C-AFCF-4CD3-ACA9-A51111BA6F90}" type="presOf" srcId="{CF3D7B0F-5C58-324C-B9B5-0D8B132A5F87}" destId="{E39C06EF-ECC6-9D4D-8D1F-3D84B20500B7}" srcOrd="0" destOrd="0" presId="urn:microsoft.com/office/officeart/2005/8/layout/list1"/>
    <dgm:cxn modelId="{40D582FF-E9F9-4E18-B424-48122C0549FB}" type="presParOf" srcId="{E39C06EF-ECC6-9D4D-8D1F-3D84B20500B7}" destId="{BDA3CB09-26C2-AD41-9410-5D5312AC11E2}" srcOrd="0" destOrd="0" presId="urn:microsoft.com/office/officeart/2005/8/layout/list1"/>
    <dgm:cxn modelId="{C76A3926-BED5-44EF-86F6-253202C8A6FF}" type="presParOf" srcId="{BDA3CB09-26C2-AD41-9410-5D5312AC11E2}" destId="{2548B13F-62BB-6046-BF64-4987258D3C4E}" srcOrd="0" destOrd="0" presId="urn:microsoft.com/office/officeart/2005/8/layout/list1"/>
    <dgm:cxn modelId="{BCC1F3FA-AA8A-4558-89CE-1BCFC219840C}" type="presParOf" srcId="{BDA3CB09-26C2-AD41-9410-5D5312AC11E2}" destId="{DAFBA701-CA97-4A4F-8F9F-6763027D938B}" srcOrd="1" destOrd="0" presId="urn:microsoft.com/office/officeart/2005/8/layout/list1"/>
    <dgm:cxn modelId="{75BA1C02-8D85-4907-91DF-A5854A32DD89}" type="presParOf" srcId="{E39C06EF-ECC6-9D4D-8D1F-3D84B20500B7}" destId="{F7255632-833B-1D4E-B113-65467C80DE99}" srcOrd="1" destOrd="0" presId="urn:microsoft.com/office/officeart/2005/8/layout/list1"/>
    <dgm:cxn modelId="{BEDE83B8-0293-42FE-99D4-088A8BE1E6C3}" type="presParOf" srcId="{E39C06EF-ECC6-9D4D-8D1F-3D84B20500B7}" destId="{781E42C3-92E7-2B4C-8750-274A5F9749C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3D7B0F-5C58-324C-B9B5-0D8B132A5F87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2E23C4-8895-B740-BC99-C7C78E2BDA40}">
      <dgm:prSet/>
      <dgm:spPr/>
      <dgm:t>
        <a:bodyPr/>
        <a:lstStyle/>
        <a:p>
          <a:pPr rtl="0"/>
          <a:r>
            <a:rPr lang="en-US" dirty="0" smtClean="0"/>
            <a:t>Segmentation</a:t>
          </a:r>
          <a:endParaRPr lang="en-US" dirty="0"/>
        </a:p>
      </dgm:t>
    </dgm:pt>
    <dgm:pt modelId="{6A81FA7E-F280-474A-95EC-5254D50F6847}" type="parTrans" cxnId="{C79421ED-1A7A-2441-948D-901BCDFF1BF1}">
      <dgm:prSet/>
      <dgm:spPr/>
      <dgm:t>
        <a:bodyPr/>
        <a:lstStyle/>
        <a:p>
          <a:endParaRPr lang="en-US"/>
        </a:p>
      </dgm:t>
    </dgm:pt>
    <dgm:pt modelId="{1095C76F-2AC7-2340-AF59-4153C3F3CCE6}" type="sibTrans" cxnId="{C79421ED-1A7A-2441-948D-901BCDFF1BF1}">
      <dgm:prSet/>
      <dgm:spPr/>
      <dgm:t>
        <a:bodyPr/>
        <a:lstStyle/>
        <a:p>
          <a:endParaRPr lang="en-US"/>
        </a:p>
      </dgm:t>
    </dgm:pt>
    <dgm:pt modelId="{65DDAC8C-037E-3A43-9CD9-5FBD8DE6CCAE}">
      <dgm:prSet/>
      <dgm:spPr>
        <a:ln>
          <a:noFill/>
        </a:ln>
      </dgm:spPr>
      <dgm:t>
        <a:bodyPr/>
        <a:lstStyle/>
        <a:p>
          <a:pPr rtl="0"/>
          <a:endParaRPr lang="en-US" dirty="0"/>
        </a:p>
      </dgm:t>
    </dgm:pt>
    <dgm:pt modelId="{E2F6482A-294F-374B-955A-6C5D08EEF6C9}" type="parTrans" cxnId="{EC67A8EA-ABE4-B946-9407-135BCFBD3689}">
      <dgm:prSet/>
      <dgm:spPr/>
      <dgm:t>
        <a:bodyPr/>
        <a:lstStyle/>
        <a:p>
          <a:endParaRPr lang="en-US"/>
        </a:p>
      </dgm:t>
    </dgm:pt>
    <dgm:pt modelId="{9F12045F-77AE-4E42-9C50-6603D1C1C70F}" type="sibTrans" cxnId="{EC67A8EA-ABE4-B946-9407-135BCFBD3689}">
      <dgm:prSet/>
      <dgm:spPr/>
      <dgm:t>
        <a:bodyPr/>
        <a:lstStyle/>
        <a:p>
          <a:endParaRPr lang="en-US"/>
        </a:p>
      </dgm:t>
    </dgm:pt>
    <dgm:pt modelId="{E39C06EF-ECC6-9D4D-8D1F-3D84B20500B7}" type="pres">
      <dgm:prSet presAssocID="{CF3D7B0F-5C58-324C-B9B5-0D8B132A5F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A3CB09-26C2-AD41-9410-5D5312AC11E2}" type="pres">
      <dgm:prSet presAssocID="{A42E23C4-8895-B740-BC99-C7C78E2BDA40}" presName="parentLin" presStyleCnt="0"/>
      <dgm:spPr/>
    </dgm:pt>
    <dgm:pt modelId="{2548B13F-62BB-6046-BF64-4987258D3C4E}" type="pres">
      <dgm:prSet presAssocID="{A42E23C4-8895-B740-BC99-C7C78E2BDA4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AFBA701-CA97-4A4F-8F9F-6763027D938B}" type="pres">
      <dgm:prSet presAssocID="{A42E23C4-8895-B740-BC99-C7C78E2BDA40}" presName="parentText" presStyleLbl="node1" presStyleIdx="0" presStyleCnt="1" custLinFactNeighborX="-50458" custLinFactNeighborY="180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55632-833B-1D4E-B113-65467C80DE99}" type="pres">
      <dgm:prSet presAssocID="{A42E23C4-8895-B740-BC99-C7C78E2BDA40}" presName="negativeSpace" presStyleCnt="0"/>
      <dgm:spPr/>
    </dgm:pt>
    <dgm:pt modelId="{781E42C3-92E7-2B4C-8750-274A5F9749C3}" type="pres">
      <dgm:prSet presAssocID="{A42E23C4-8895-B740-BC99-C7C78E2BDA40}" presName="childText" presStyleLbl="conFgAcc1" presStyleIdx="0" presStyleCnt="1" custLinFactNeighborY="31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1F16F6-80AE-4021-AD21-16B6ECE58D11}" type="presOf" srcId="{65DDAC8C-037E-3A43-9CD9-5FBD8DE6CCAE}" destId="{781E42C3-92E7-2B4C-8750-274A5F9749C3}" srcOrd="0" destOrd="0" presId="urn:microsoft.com/office/officeart/2005/8/layout/list1"/>
    <dgm:cxn modelId="{C79421ED-1A7A-2441-948D-901BCDFF1BF1}" srcId="{CF3D7B0F-5C58-324C-B9B5-0D8B132A5F87}" destId="{A42E23C4-8895-B740-BC99-C7C78E2BDA40}" srcOrd="0" destOrd="0" parTransId="{6A81FA7E-F280-474A-95EC-5254D50F6847}" sibTransId="{1095C76F-2AC7-2340-AF59-4153C3F3CCE6}"/>
    <dgm:cxn modelId="{EC67A8EA-ABE4-B946-9407-135BCFBD3689}" srcId="{A42E23C4-8895-B740-BC99-C7C78E2BDA40}" destId="{65DDAC8C-037E-3A43-9CD9-5FBD8DE6CCAE}" srcOrd="0" destOrd="0" parTransId="{E2F6482A-294F-374B-955A-6C5D08EEF6C9}" sibTransId="{9F12045F-77AE-4E42-9C50-6603D1C1C70F}"/>
    <dgm:cxn modelId="{04E82A13-2F72-4562-874F-35685706EB4F}" type="presOf" srcId="{A42E23C4-8895-B740-BC99-C7C78E2BDA40}" destId="{DAFBA701-CA97-4A4F-8F9F-6763027D938B}" srcOrd="1" destOrd="0" presId="urn:microsoft.com/office/officeart/2005/8/layout/list1"/>
    <dgm:cxn modelId="{2E72ADDE-8AF2-4543-8C1A-FF56C688D864}" type="presOf" srcId="{A42E23C4-8895-B740-BC99-C7C78E2BDA40}" destId="{2548B13F-62BB-6046-BF64-4987258D3C4E}" srcOrd="0" destOrd="0" presId="urn:microsoft.com/office/officeart/2005/8/layout/list1"/>
    <dgm:cxn modelId="{3AAA3B02-D285-49AA-9FD3-98175B7DC524}" type="presOf" srcId="{CF3D7B0F-5C58-324C-B9B5-0D8B132A5F87}" destId="{E39C06EF-ECC6-9D4D-8D1F-3D84B20500B7}" srcOrd="0" destOrd="0" presId="urn:microsoft.com/office/officeart/2005/8/layout/list1"/>
    <dgm:cxn modelId="{DDC6535E-312A-45C7-9A1F-DBD23167D8AB}" type="presParOf" srcId="{E39C06EF-ECC6-9D4D-8D1F-3D84B20500B7}" destId="{BDA3CB09-26C2-AD41-9410-5D5312AC11E2}" srcOrd="0" destOrd="0" presId="urn:microsoft.com/office/officeart/2005/8/layout/list1"/>
    <dgm:cxn modelId="{C22292C0-256B-4FDE-8492-C16AB94F6592}" type="presParOf" srcId="{BDA3CB09-26C2-AD41-9410-5D5312AC11E2}" destId="{2548B13F-62BB-6046-BF64-4987258D3C4E}" srcOrd="0" destOrd="0" presId="urn:microsoft.com/office/officeart/2005/8/layout/list1"/>
    <dgm:cxn modelId="{D62B54E4-9B9A-43CE-B652-49C77EC05CE0}" type="presParOf" srcId="{BDA3CB09-26C2-AD41-9410-5D5312AC11E2}" destId="{DAFBA701-CA97-4A4F-8F9F-6763027D938B}" srcOrd="1" destOrd="0" presId="urn:microsoft.com/office/officeart/2005/8/layout/list1"/>
    <dgm:cxn modelId="{01F49188-5D68-4542-9F4E-F2F4911E5C24}" type="presParOf" srcId="{E39C06EF-ECC6-9D4D-8D1F-3D84B20500B7}" destId="{F7255632-833B-1D4E-B113-65467C80DE99}" srcOrd="1" destOrd="0" presId="urn:microsoft.com/office/officeart/2005/8/layout/list1"/>
    <dgm:cxn modelId="{D7AEA510-9D96-4275-B5C3-B01BCECB59D3}" type="presParOf" srcId="{E39C06EF-ECC6-9D4D-8D1F-3D84B20500B7}" destId="{781E42C3-92E7-2B4C-8750-274A5F9749C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3D7B0F-5C58-324C-B9B5-0D8B132A5F87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2E23C4-8895-B740-BC99-C7C78E2BDA40}">
      <dgm:prSet/>
      <dgm:spPr/>
      <dgm:t>
        <a:bodyPr/>
        <a:lstStyle/>
        <a:p>
          <a:pPr rtl="0"/>
          <a:r>
            <a:rPr lang="en-US" dirty="0" smtClean="0"/>
            <a:t>Segmentation</a:t>
          </a:r>
          <a:endParaRPr lang="en-US" dirty="0"/>
        </a:p>
      </dgm:t>
    </dgm:pt>
    <dgm:pt modelId="{6A81FA7E-F280-474A-95EC-5254D50F6847}" type="parTrans" cxnId="{C79421ED-1A7A-2441-948D-901BCDFF1BF1}">
      <dgm:prSet/>
      <dgm:spPr/>
      <dgm:t>
        <a:bodyPr/>
        <a:lstStyle/>
        <a:p>
          <a:endParaRPr lang="en-US"/>
        </a:p>
      </dgm:t>
    </dgm:pt>
    <dgm:pt modelId="{1095C76F-2AC7-2340-AF59-4153C3F3CCE6}" type="sibTrans" cxnId="{C79421ED-1A7A-2441-948D-901BCDFF1BF1}">
      <dgm:prSet/>
      <dgm:spPr/>
      <dgm:t>
        <a:bodyPr/>
        <a:lstStyle/>
        <a:p>
          <a:endParaRPr lang="en-US"/>
        </a:p>
      </dgm:t>
    </dgm:pt>
    <dgm:pt modelId="{65DDAC8C-037E-3A43-9CD9-5FBD8DE6CCAE}">
      <dgm:prSet/>
      <dgm:spPr>
        <a:ln>
          <a:noFill/>
        </a:ln>
      </dgm:spPr>
      <dgm:t>
        <a:bodyPr/>
        <a:lstStyle/>
        <a:p>
          <a:pPr rtl="0"/>
          <a:endParaRPr lang="en-US" dirty="0"/>
        </a:p>
      </dgm:t>
    </dgm:pt>
    <dgm:pt modelId="{E2F6482A-294F-374B-955A-6C5D08EEF6C9}" type="parTrans" cxnId="{EC67A8EA-ABE4-B946-9407-135BCFBD3689}">
      <dgm:prSet/>
      <dgm:spPr/>
      <dgm:t>
        <a:bodyPr/>
        <a:lstStyle/>
        <a:p>
          <a:endParaRPr lang="en-US"/>
        </a:p>
      </dgm:t>
    </dgm:pt>
    <dgm:pt modelId="{9F12045F-77AE-4E42-9C50-6603D1C1C70F}" type="sibTrans" cxnId="{EC67A8EA-ABE4-B946-9407-135BCFBD3689}">
      <dgm:prSet/>
      <dgm:spPr/>
      <dgm:t>
        <a:bodyPr/>
        <a:lstStyle/>
        <a:p>
          <a:endParaRPr lang="en-US"/>
        </a:p>
      </dgm:t>
    </dgm:pt>
    <dgm:pt modelId="{E39C06EF-ECC6-9D4D-8D1F-3D84B20500B7}" type="pres">
      <dgm:prSet presAssocID="{CF3D7B0F-5C58-324C-B9B5-0D8B132A5F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A3CB09-26C2-AD41-9410-5D5312AC11E2}" type="pres">
      <dgm:prSet presAssocID="{A42E23C4-8895-B740-BC99-C7C78E2BDA40}" presName="parentLin" presStyleCnt="0"/>
      <dgm:spPr/>
    </dgm:pt>
    <dgm:pt modelId="{2548B13F-62BB-6046-BF64-4987258D3C4E}" type="pres">
      <dgm:prSet presAssocID="{A42E23C4-8895-B740-BC99-C7C78E2BDA4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AFBA701-CA97-4A4F-8F9F-6763027D938B}" type="pres">
      <dgm:prSet presAssocID="{A42E23C4-8895-B740-BC99-C7C78E2BDA40}" presName="parentText" presStyleLbl="node1" presStyleIdx="0" presStyleCnt="1" custLinFactNeighborX="-50458" custLinFactNeighborY="180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55632-833B-1D4E-B113-65467C80DE99}" type="pres">
      <dgm:prSet presAssocID="{A42E23C4-8895-B740-BC99-C7C78E2BDA40}" presName="negativeSpace" presStyleCnt="0"/>
      <dgm:spPr/>
    </dgm:pt>
    <dgm:pt modelId="{781E42C3-92E7-2B4C-8750-274A5F9749C3}" type="pres">
      <dgm:prSet presAssocID="{A42E23C4-8895-B740-BC99-C7C78E2BDA40}" presName="childText" presStyleLbl="conFgAcc1" presStyleIdx="0" presStyleCnt="1" custLinFactNeighborY="31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9421ED-1A7A-2441-948D-901BCDFF1BF1}" srcId="{CF3D7B0F-5C58-324C-B9B5-0D8B132A5F87}" destId="{A42E23C4-8895-B740-BC99-C7C78E2BDA40}" srcOrd="0" destOrd="0" parTransId="{6A81FA7E-F280-474A-95EC-5254D50F6847}" sibTransId="{1095C76F-2AC7-2340-AF59-4153C3F3CCE6}"/>
    <dgm:cxn modelId="{9DD18C94-AD94-4B5E-AA78-797E2895C00D}" type="presOf" srcId="{CF3D7B0F-5C58-324C-B9B5-0D8B132A5F87}" destId="{E39C06EF-ECC6-9D4D-8D1F-3D84B20500B7}" srcOrd="0" destOrd="0" presId="urn:microsoft.com/office/officeart/2005/8/layout/list1"/>
    <dgm:cxn modelId="{91757CE8-E04D-45C2-8AD5-1ADAE182E0CE}" type="presOf" srcId="{65DDAC8C-037E-3A43-9CD9-5FBD8DE6CCAE}" destId="{781E42C3-92E7-2B4C-8750-274A5F9749C3}" srcOrd="0" destOrd="0" presId="urn:microsoft.com/office/officeart/2005/8/layout/list1"/>
    <dgm:cxn modelId="{81065504-218E-43F6-9017-37EE19174FEF}" type="presOf" srcId="{A42E23C4-8895-B740-BC99-C7C78E2BDA40}" destId="{2548B13F-62BB-6046-BF64-4987258D3C4E}" srcOrd="0" destOrd="0" presId="urn:microsoft.com/office/officeart/2005/8/layout/list1"/>
    <dgm:cxn modelId="{EC67A8EA-ABE4-B946-9407-135BCFBD3689}" srcId="{A42E23C4-8895-B740-BC99-C7C78E2BDA40}" destId="{65DDAC8C-037E-3A43-9CD9-5FBD8DE6CCAE}" srcOrd="0" destOrd="0" parTransId="{E2F6482A-294F-374B-955A-6C5D08EEF6C9}" sibTransId="{9F12045F-77AE-4E42-9C50-6603D1C1C70F}"/>
    <dgm:cxn modelId="{D3EBD293-0B6D-461D-A26A-B484CF7CCB87}" type="presOf" srcId="{A42E23C4-8895-B740-BC99-C7C78E2BDA40}" destId="{DAFBA701-CA97-4A4F-8F9F-6763027D938B}" srcOrd="1" destOrd="0" presId="urn:microsoft.com/office/officeart/2005/8/layout/list1"/>
    <dgm:cxn modelId="{335D0361-83E2-453B-A5A3-CE01EC8B0637}" type="presParOf" srcId="{E39C06EF-ECC6-9D4D-8D1F-3D84B20500B7}" destId="{BDA3CB09-26C2-AD41-9410-5D5312AC11E2}" srcOrd="0" destOrd="0" presId="urn:microsoft.com/office/officeart/2005/8/layout/list1"/>
    <dgm:cxn modelId="{97BD731F-AA73-4F13-BC6C-9888C19C3DBE}" type="presParOf" srcId="{BDA3CB09-26C2-AD41-9410-5D5312AC11E2}" destId="{2548B13F-62BB-6046-BF64-4987258D3C4E}" srcOrd="0" destOrd="0" presId="urn:microsoft.com/office/officeart/2005/8/layout/list1"/>
    <dgm:cxn modelId="{0C2D8479-AEB3-4B68-AEB7-53F66CC70EB6}" type="presParOf" srcId="{BDA3CB09-26C2-AD41-9410-5D5312AC11E2}" destId="{DAFBA701-CA97-4A4F-8F9F-6763027D938B}" srcOrd="1" destOrd="0" presId="urn:microsoft.com/office/officeart/2005/8/layout/list1"/>
    <dgm:cxn modelId="{D22992A8-44BD-4E1A-BF93-E5EA28834345}" type="presParOf" srcId="{E39C06EF-ECC6-9D4D-8D1F-3D84B20500B7}" destId="{F7255632-833B-1D4E-B113-65467C80DE99}" srcOrd="1" destOrd="0" presId="urn:microsoft.com/office/officeart/2005/8/layout/list1"/>
    <dgm:cxn modelId="{3468E47F-63AC-4C1E-BE86-ACF866E6107E}" type="presParOf" srcId="{E39C06EF-ECC6-9D4D-8D1F-3D84B20500B7}" destId="{781E42C3-92E7-2B4C-8750-274A5F9749C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F3D7B0F-5C58-324C-B9B5-0D8B132A5F87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2E23C4-8895-B740-BC99-C7C78E2BDA40}">
      <dgm:prSet/>
      <dgm:spPr/>
      <dgm:t>
        <a:bodyPr/>
        <a:lstStyle/>
        <a:p>
          <a:pPr rtl="0"/>
          <a:r>
            <a:rPr lang="en-US" dirty="0" smtClean="0"/>
            <a:t>Segmentation</a:t>
          </a:r>
          <a:endParaRPr lang="en-US" dirty="0"/>
        </a:p>
      </dgm:t>
    </dgm:pt>
    <dgm:pt modelId="{6A81FA7E-F280-474A-95EC-5254D50F6847}" type="parTrans" cxnId="{C79421ED-1A7A-2441-948D-901BCDFF1BF1}">
      <dgm:prSet/>
      <dgm:spPr/>
      <dgm:t>
        <a:bodyPr/>
        <a:lstStyle/>
        <a:p>
          <a:endParaRPr lang="en-US"/>
        </a:p>
      </dgm:t>
    </dgm:pt>
    <dgm:pt modelId="{1095C76F-2AC7-2340-AF59-4153C3F3CCE6}" type="sibTrans" cxnId="{C79421ED-1A7A-2441-948D-901BCDFF1BF1}">
      <dgm:prSet/>
      <dgm:spPr/>
      <dgm:t>
        <a:bodyPr/>
        <a:lstStyle/>
        <a:p>
          <a:endParaRPr lang="en-US"/>
        </a:p>
      </dgm:t>
    </dgm:pt>
    <dgm:pt modelId="{65DDAC8C-037E-3A43-9CD9-5FBD8DE6CCAE}">
      <dgm:prSet/>
      <dgm:spPr>
        <a:ln>
          <a:noFill/>
        </a:ln>
      </dgm:spPr>
      <dgm:t>
        <a:bodyPr/>
        <a:lstStyle/>
        <a:p>
          <a:pPr rtl="0"/>
          <a:endParaRPr lang="en-US" dirty="0"/>
        </a:p>
      </dgm:t>
    </dgm:pt>
    <dgm:pt modelId="{E2F6482A-294F-374B-955A-6C5D08EEF6C9}" type="parTrans" cxnId="{EC67A8EA-ABE4-B946-9407-135BCFBD3689}">
      <dgm:prSet/>
      <dgm:spPr/>
      <dgm:t>
        <a:bodyPr/>
        <a:lstStyle/>
        <a:p>
          <a:endParaRPr lang="en-US"/>
        </a:p>
      </dgm:t>
    </dgm:pt>
    <dgm:pt modelId="{9F12045F-77AE-4E42-9C50-6603D1C1C70F}" type="sibTrans" cxnId="{EC67A8EA-ABE4-B946-9407-135BCFBD3689}">
      <dgm:prSet/>
      <dgm:spPr/>
      <dgm:t>
        <a:bodyPr/>
        <a:lstStyle/>
        <a:p>
          <a:endParaRPr lang="en-US"/>
        </a:p>
      </dgm:t>
    </dgm:pt>
    <dgm:pt modelId="{E39C06EF-ECC6-9D4D-8D1F-3D84B20500B7}" type="pres">
      <dgm:prSet presAssocID="{CF3D7B0F-5C58-324C-B9B5-0D8B132A5F8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A3CB09-26C2-AD41-9410-5D5312AC11E2}" type="pres">
      <dgm:prSet presAssocID="{A42E23C4-8895-B740-BC99-C7C78E2BDA40}" presName="parentLin" presStyleCnt="0"/>
      <dgm:spPr/>
    </dgm:pt>
    <dgm:pt modelId="{2548B13F-62BB-6046-BF64-4987258D3C4E}" type="pres">
      <dgm:prSet presAssocID="{A42E23C4-8895-B740-BC99-C7C78E2BDA4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AFBA701-CA97-4A4F-8F9F-6763027D938B}" type="pres">
      <dgm:prSet presAssocID="{A42E23C4-8895-B740-BC99-C7C78E2BDA40}" presName="parentText" presStyleLbl="node1" presStyleIdx="0" presStyleCnt="1" custLinFactNeighborX="-50458" custLinFactNeighborY="1804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55632-833B-1D4E-B113-65467C80DE99}" type="pres">
      <dgm:prSet presAssocID="{A42E23C4-8895-B740-BC99-C7C78E2BDA40}" presName="negativeSpace" presStyleCnt="0"/>
      <dgm:spPr/>
    </dgm:pt>
    <dgm:pt modelId="{781E42C3-92E7-2B4C-8750-274A5F9749C3}" type="pres">
      <dgm:prSet presAssocID="{A42E23C4-8895-B740-BC99-C7C78E2BDA40}" presName="childText" presStyleLbl="conFgAcc1" presStyleIdx="0" presStyleCnt="1" custLinFactNeighborY="311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D6411F-DD7B-AA45-A2EF-E9417C60AF04}" type="presOf" srcId="{CF3D7B0F-5C58-324C-B9B5-0D8B132A5F87}" destId="{E39C06EF-ECC6-9D4D-8D1F-3D84B20500B7}" srcOrd="0" destOrd="0" presId="urn:microsoft.com/office/officeart/2005/8/layout/list1"/>
    <dgm:cxn modelId="{C79421ED-1A7A-2441-948D-901BCDFF1BF1}" srcId="{CF3D7B0F-5C58-324C-B9B5-0D8B132A5F87}" destId="{A42E23C4-8895-B740-BC99-C7C78E2BDA40}" srcOrd="0" destOrd="0" parTransId="{6A81FA7E-F280-474A-95EC-5254D50F6847}" sibTransId="{1095C76F-2AC7-2340-AF59-4153C3F3CCE6}"/>
    <dgm:cxn modelId="{EC67A8EA-ABE4-B946-9407-135BCFBD3689}" srcId="{A42E23C4-8895-B740-BC99-C7C78E2BDA40}" destId="{65DDAC8C-037E-3A43-9CD9-5FBD8DE6CCAE}" srcOrd="0" destOrd="0" parTransId="{E2F6482A-294F-374B-955A-6C5D08EEF6C9}" sibTransId="{9F12045F-77AE-4E42-9C50-6603D1C1C70F}"/>
    <dgm:cxn modelId="{2A75B96D-5E00-CB49-B729-440768069916}" type="presOf" srcId="{A42E23C4-8895-B740-BC99-C7C78E2BDA40}" destId="{2548B13F-62BB-6046-BF64-4987258D3C4E}" srcOrd="0" destOrd="0" presId="urn:microsoft.com/office/officeart/2005/8/layout/list1"/>
    <dgm:cxn modelId="{CF3CC5B7-EBC8-AB41-B598-5A70D69B3176}" type="presOf" srcId="{65DDAC8C-037E-3A43-9CD9-5FBD8DE6CCAE}" destId="{781E42C3-92E7-2B4C-8750-274A5F9749C3}" srcOrd="0" destOrd="0" presId="urn:microsoft.com/office/officeart/2005/8/layout/list1"/>
    <dgm:cxn modelId="{F59FB22D-EE94-4B43-9CB0-77DA3952151B}" type="presOf" srcId="{A42E23C4-8895-B740-BC99-C7C78E2BDA40}" destId="{DAFBA701-CA97-4A4F-8F9F-6763027D938B}" srcOrd="1" destOrd="0" presId="urn:microsoft.com/office/officeart/2005/8/layout/list1"/>
    <dgm:cxn modelId="{F328563C-D04C-7C42-983B-3CB3A0D551A1}" type="presParOf" srcId="{E39C06EF-ECC6-9D4D-8D1F-3D84B20500B7}" destId="{BDA3CB09-26C2-AD41-9410-5D5312AC11E2}" srcOrd="0" destOrd="0" presId="urn:microsoft.com/office/officeart/2005/8/layout/list1"/>
    <dgm:cxn modelId="{13479A9E-C7CD-D042-BA3E-C469E5371A96}" type="presParOf" srcId="{BDA3CB09-26C2-AD41-9410-5D5312AC11E2}" destId="{2548B13F-62BB-6046-BF64-4987258D3C4E}" srcOrd="0" destOrd="0" presId="urn:microsoft.com/office/officeart/2005/8/layout/list1"/>
    <dgm:cxn modelId="{25B3EC51-8ADF-0D4E-85CE-B057594F6D8A}" type="presParOf" srcId="{BDA3CB09-26C2-AD41-9410-5D5312AC11E2}" destId="{DAFBA701-CA97-4A4F-8F9F-6763027D938B}" srcOrd="1" destOrd="0" presId="urn:microsoft.com/office/officeart/2005/8/layout/list1"/>
    <dgm:cxn modelId="{1B740559-307B-684C-AAAA-4565FEBAE431}" type="presParOf" srcId="{E39C06EF-ECC6-9D4D-8D1F-3D84B20500B7}" destId="{F7255632-833B-1D4E-B113-65467C80DE99}" srcOrd="1" destOrd="0" presId="urn:microsoft.com/office/officeart/2005/8/layout/list1"/>
    <dgm:cxn modelId="{5C4836D3-F405-8B40-AB33-D36A0B00D78F}" type="presParOf" srcId="{E39C06EF-ECC6-9D4D-8D1F-3D84B20500B7}" destId="{781E42C3-92E7-2B4C-8750-274A5F9749C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616E0-1000-4C0F-A39E-36F7259F7471}">
      <dsp:nvSpPr>
        <dsp:cNvPr id="0" name=""/>
        <dsp:cNvSpPr/>
      </dsp:nvSpPr>
      <dsp:spPr>
        <a:xfrm>
          <a:off x="0" y="422012"/>
          <a:ext cx="8229599" cy="918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58216" rIns="6387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Affects more than 100 million Americans</a:t>
          </a:r>
          <a:endParaRPr lang="en-US" sz="2200" kern="1200" dirty="0"/>
        </a:p>
      </dsp:txBody>
      <dsp:txXfrm>
        <a:off x="0" y="422012"/>
        <a:ext cx="8229599" cy="918225"/>
      </dsp:txXfrm>
    </dsp:sp>
    <dsp:sp modelId="{2312D511-84AB-4147-87EC-611FD974EE36}">
      <dsp:nvSpPr>
        <dsp:cNvPr id="0" name=""/>
        <dsp:cNvSpPr/>
      </dsp:nvSpPr>
      <dsp:spPr>
        <a:xfrm>
          <a:off x="411480" y="97292"/>
          <a:ext cx="576072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Skin Disease</a:t>
          </a:r>
          <a:endParaRPr lang="en-US" sz="2200" kern="1200" dirty="0"/>
        </a:p>
      </dsp:txBody>
      <dsp:txXfrm>
        <a:off x="443183" y="128995"/>
        <a:ext cx="5697314" cy="586034"/>
      </dsp:txXfrm>
    </dsp:sp>
    <dsp:sp modelId="{3A8014DD-3E6B-433C-B278-43C8B3CFB8BF}">
      <dsp:nvSpPr>
        <dsp:cNvPr id="0" name=""/>
        <dsp:cNvSpPr/>
      </dsp:nvSpPr>
      <dsp:spPr>
        <a:xfrm>
          <a:off x="0" y="1783757"/>
          <a:ext cx="8229599" cy="218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58216" rIns="63870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25% of Americans do not seek medical attention when sick or injured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Early diagnosis is important for successful treatment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Popular websites increase subjectivity in self-diagnosis</a:t>
          </a:r>
          <a:endParaRPr lang="en-US" sz="2200" kern="1200" dirty="0"/>
        </a:p>
      </dsp:txBody>
      <dsp:txXfrm>
        <a:off x="0" y="1783757"/>
        <a:ext cx="8229599" cy="2182950"/>
      </dsp:txXfrm>
    </dsp:sp>
    <dsp:sp modelId="{9EF30BDC-7F4A-4314-87EA-A25F73BDFD76}">
      <dsp:nvSpPr>
        <dsp:cNvPr id="0" name=""/>
        <dsp:cNvSpPr/>
      </dsp:nvSpPr>
      <dsp:spPr>
        <a:xfrm>
          <a:off x="411480" y="1459037"/>
          <a:ext cx="576072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Medical Concerns</a:t>
          </a:r>
          <a:endParaRPr lang="en-US" sz="2200" kern="1200" dirty="0"/>
        </a:p>
      </dsp:txBody>
      <dsp:txXfrm>
        <a:off x="443183" y="1490740"/>
        <a:ext cx="5697314" cy="5860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E42C3-92E7-2B4C-8750-274A5F9749C3}">
      <dsp:nvSpPr>
        <dsp:cNvPr id="0" name=""/>
        <dsp:cNvSpPr/>
      </dsp:nvSpPr>
      <dsp:spPr>
        <a:xfrm>
          <a:off x="0" y="706799"/>
          <a:ext cx="3962400" cy="264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526" tIns="624840" rIns="307526" bIns="213360" numCol="1" spcCol="1270" anchor="t" anchorCtr="0">
          <a:noAutofit/>
        </a:bodyPr>
        <a:lstStyle/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Border irregularity</a:t>
          </a:r>
          <a:endParaRPr 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Asymmetry</a:t>
          </a:r>
          <a:endParaRPr 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Diameter</a:t>
          </a:r>
          <a:endParaRPr lang="en-US" sz="3000" kern="1200" dirty="0"/>
        </a:p>
        <a:p>
          <a:pPr marL="285750" lvl="1" indent="-285750" algn="l" defTabSz="1333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RGB color ratios</a:t>
          </a:r>
          <a:endParaRPr lang="en-US" sz="3000" kern="1200" dirty="0"/>
        </a:p>
      </dsp:txBody>
      <dsp:txXfrm>
        <a:off x="0" y="706799"/>
        <a:ext cx="3962400" cy="2646000"/>
      </dsp:txXfrm>
    </dsp:sp>
    <dsp:sp modelId="{DAFBA701-CA97-4A4F-8F9F-6763027D938B}">
      <dsp:nvSpPr>
        <dsp:cNvPr id="0" name=""/>
        <dsp:cNvSpPr/>
      </dsp:nvSpPr>
      <dsp:spPr>
        <a:xfrm>
          <a:off x="304799" y="272916"/>
          <a:ext cx="2773680" cy="885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839" tIns="0" rIns="104839" bIns="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Features</a:t>
          </a:r>
          <a:endParaRPr lang="en-US" sz="3000" kern="1200" dirty="0"/>
        </a:p>
      </dsp:txBody>
      <dsp:txXfrm>
        <a:off x="348030" y="316147"/>
        <a:ext cx="2687218" cy="79913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FF4DCB-0612-AE46-B336-8EE91B0E47C0}">
      <dsp:nvSpPr>
        <dsp:cNvPr id="0" name=""/>
        <dsp:cNvSpPr/>
      </dsp:nvSpPr>
      <dsp:spPr>
        <a:xfrm>
          <a:off x="0" y="889323"/>
          <a:ext cx="4953000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098B1-F707-EA4D-9663-2891DB7E7678}">
      <dsp:nvSpPr>
        <dsp:cNvPr id="0" name=""/>
        <dsp:cNvSpPr/>
      </dsp:nvSpPr>
      <dsp:spPr>
        <a:xfrm>
          <a:off x="609603" y="0"/>
          <a:ext cx="3958540" cy="150671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1048" tIns="0" rIns="131048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Histogram of Oriented Gradients</a:t>
          </a:r>
          <a:endParaRPr lang="en-US" sz="3300" kern="1200" dirty="0"/>
        </a:p>
      </dsp:txBody>
      <dsp:txXfrm>
        <a:off x="683155" y="73552"/>
        <a:ext cx="3811436" cy="13596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65C17-7588-4C48-BE91-E7230B50A791}">
      <dsp:nvSpPr>
        <dsp:cNvPr id="0" name=""/>
        <dsp:cNvSpPr/>
      </dsp:nvSpPr>
      <dsp:spPr>
        <a:xfrm>
          <a:off x="0" y="388837"/>
          <a:ext cx="5715000" cy="177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548" tIns="520700" rIns="443548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Melanoma training model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Basal cell carcinoma (BCC) training model</a:t>
          </a:r>
          <a:endParaRPr lang="en-US" sz="2500" kern="1200" dirty="0"/>
        </a:p>
      </dsp:txBody>
      <dsp:txXfrm>
        <a:off x="0" y="388837"/>
        <a:ext cx="5715000" cy="1771875"/>
      </dsp:txXfrm>
    </dsp:sp>
    <dsp:sp modelId="{CA63FE65-E5C7-5340-88FF-1D5952970611}">
      <dsp:nvSpPr>
        <dsp:cNvPr id="0" name=""/>
        <dsp:cNvSpPr/>
      </dsp:nvSpPr>
      <dsp:spPr>
        <a:xfrm>
          <a:off x="285750" y="19837"/>
          <a:ext cx="400050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209" tIns="0" rIns="151209" bIns="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SVM</a:t>
          </a:r>
          <a:endParaRPr lang="en-US" sz="2500" kern="1200" dirty="0"/>
        </a:p>
      </dsp:txBody>
      <dsp:txXfrm>
        <a:off x="321776" y="55863"/>
        <a:ext cx="3928448" cy="665948"/>
      </dsp:txXfrm>
    </dsp:sp>
    <dsp:sp modelId="{7EF68368-86EC-674D-A321-A8FFE1644724}">
      <dsp:nvSpPr>
        <dsp:cNvPr id="0" name=""/>
        <dsp:cNvSpPr/>
      </dsp:nvSpPr>
      <dsp:spPr>
        <a:xfrm>
          <a:off x="0" y="2664712"/>
          <a:ext cx="5715000" cy="181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548" tIns="520700" rIns="443548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SVM results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Threshold feature consideration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/>
        </a:p>
      </dsp:txBody>
      <dsp:txXfrm>
        <a:off x="0" y="2664712"/>
        <a:ext cx="5715000" cy="1811250"/>
      </dsp:txXfrm>
    </dsp:sp>
    <dsp:sp modelId="{B2BDD361-5A0D-6240-B3A1-FD067D6D7C19}">
      <dsp:nvSpPr>
        <dsp:cNvPr id="0" name=""/>
        <dsp:cNvSpPr/>
      </dsp:nvSpPr>
      <dsp:spPr>
        <a:xfrm>
          <a:off x="285750" y="2295712"/>
          <a:ext cx="4000500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209" tIns="0" rIns="151209" bIns="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Predictions</a:t>
          </a:r>
          <a:endParaRPr lang="en-US" sz="2500" kern="1200" dirty="0"/>
        </a:p>
      </dsp:txBody>
      <dsp:txXfrm>
        <a:off x="321776" y="2331738"/>
        <a:ext cx="3928448" cy="6659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BF2AC-C202-CD40-95C0-3B8CC8A2AA09}">
      <dsp:nvSpPr>
        <dsp:cNvPr id="0" name=""/>
        <dsp:cNvSpPr/>
      </dsp:nvSpPr>
      <dsp:spPr>
        <a:xfrm>
          <a:off x="0" y="314700"/>
          <a:ext cx="3810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07023-D640-0A4A-A9A0-207DDAF5B951}">
      <dsp:nvSpPr>
        <dsp:cNvPr id="0" name=""/>
        <dsp:cNvSpPr/>
      </dsp:nvSpPr>
      <dsp:spPr>
        <a:xfrm>
          <a:off x="190500" y="19499"/>
          <a:ext cx="266700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806" tIns="0" rIns="100806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Border Irregularity</a:t>
          </a:r>
          <a:endParaRPr lang="en-US" sz="2000" kern="1200" dirty="0"/>
        </a:p>
      </dsp:txBody>
      <dsp:txXfrm>
        <a:off x="219321" y="48320"/>
        <a:ext cx="2609358" cy="5327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E10B7-053F-0040-8469-BCA2B80755A2}">
      <dsp:nvSpPr>
        <dsp:cNvPr id="0" name=""/>
        <dsp:cNvSpPr/>
      </dsp:nvSpPr>
      <dsp:spPr>
        <a:xfrm>
          <a:off x="0" y="114300"/>
          <a:ext cx="41148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6A5D8-5A53-F740-9716-4EAA2CF43052}">
      <dsp:nvSpPr>
        <dsp:cNvPr id="0" name=""/>
        <dsp:cNvSpPr/>
      </dsp:nvSpPr>
      <dsp:spPr>
        <a:xfrm>
          <a:off x="205740" y="19499"/>
          <a:ext cx="288036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8871" tIns="0" rIns="108871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RGB Channels</a:t>
          </a:r>
          <a:endParaRPr lang="en-US" sz="2000" kern="1200" dirty="0"/>
        </a:p>
      </dsp:txBody>
      <dsp:txXfrm>
        <a:off x="234561" y="48320"/>
        <a:ext cx="2822718" cy="53275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9FF49-4668-E843-9E89-A980502266A3}">
      <dsp:nvSpPr>
        <dsp:cNvPr id="0" name=""/>
        <dsp:cNvSpPr/>
      </dsp:nvSpPr>
      <dsp:spPr>
        <a:xfrm>
          <a:off x="0" y="456931"/>
          <a:ext cx="7010400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085" tIns="374904" rIns="544085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Ability to correctly diagnose disease</a:t>
          </a:r>
          <a:endParaRPr lang="en-US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Melanoma ≥ 80 %</a:t>
          </a:r>
          <a:endParaRPr lang="en-US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Basal Cell Carcinoma  ≥ 70 %</a:t>
          </a:r>
          <a:endParaRPr lang="en-US" sz="1800" kern="1200" dirty="0"/>
        </a:p>
      </dsp:txBody>
      <dsp:txXfrm>
        <a:off x="0" y="456931"/>
        <a:ext cx="7010400" cy="1304100"/>
      </dsp:txXfrm>
    </dsp:sp>
    <dsp:sp modelId="{9D933475-F4F0-864E-AF70-0B9DB42C376C}">
      <dsp:nvSpPr>
        <dsp:cNvPr id="0" name=""/>
        <dsp:cNvSpPr/>
      </dsp:nvSpPr>
      <dsp:spPr>
        <a:xfrm>
          <a:off x="350520" y="101729"/>
          <a:ext cx="490728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484" tIns="0" rIns="18548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Sensitivity</a:t>
          </a:r>
          <a:endParaRPr lang="en-US" sz="2000" kern="1200" dirty="0"/>
        </a:p>
      </dsp:txBody>
      <dsp:txXfrm>
        <a:off x="376459" y="127668"/>
        <a:ext cx="4855402" cy="479482"/>
      </dsp:txXfrm>
    </dsp:sp>
    <dsp:sp modelId="{EAEAE342-79E6-834E-A583-2B7971C661D5}">
      <dsp:nvSpPr>
        <dsp:cNvPr id="0" name=""/>
        <dsp:cNvSpPr/>
      </dsp:nvSpPr>
      <dsp:spPr>
        <a:xfrm>
          <a:off x="0" y="2170673"/>
          <a:ext cx="7010400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085" tIns="374904" rIns="544085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Ability to correctly diagnose absence of disease</a:t>
          </a:r>
          <a:endParaRPr lang="en-US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Melanoma ≥ 90 %</a:t>
          </a:r>
          <a:endParaRPr lang="en-US" sz="1800" kern="1200" dirty="0"/>
        </a:p>
        <a:p>
          <a:pPr marL="342900" lvl="2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Basal Cell Carcinoma  ≥ 80 %</a:t>
          </a:r>
          <a:endParaRPr lang="en-US" sz="1800" kern="1200" dirty="0"/>
        </a:p>
      </dsp:txBody>
      <dsp:txXfrm>
        <a:off x="0" y="2170673"/>
        <a:ext cx="7010400" cy="1304100"/>
      </dsp:txXfrm>
    </dsp:sp>
    <dsp:sp modelId="{6FDA8CB5-3A31-4B45-AA79-1D522195A532}">
      <dsp:nvSpPr>
        <dsp:cNvPr id="0" name=""/>
        <dsp:cNvSpPr/>
      </dsp:nvSpPr>
      <dsp:spPr>
        <a:xfrm>
          <a:off x="350520" y="1904998"/>
          <a:ext cx="490728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484" tIns="0" rIns="18548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Specificity</a:t>
          </a:r>
          <a:endParaRPr lang="en-US" sz="2000" kern="1200" dirty="0"/>
        </a:p>
      </dsp:txBody>
      <dsp:txXfrm>
        <a:off x="376459" y="1930937"/>
        <a:ext cx="4855402" cy="479482"/>
      </dsp:txXfrm>
    </dsp:sp>
    <dsp:sp modelId="{4A1E96D7-D104-3D4D-83D6-C323397940D7}">
      <dsp:nvSpPr>
        <dsp:cNvPr id="0" name=""/>
        <dsp:cNvSpPr/>
      </dsp:nvSpPr>
      <dsp:spPr>
        <a:xfrm>
          <a:off x="0" y="3803099"/>
          <a:ext cx="701040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085" tIns="374904" rIns="54408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Evaluating algorithm using photos from clinical trial databases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Confidence Level: 95%, Confidence Interval: ±5%</a:t>
          </a:r>
          <a:endParaRPr lang="en-US" sz="1800" kern="1200" dirty="0" smtClean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Minimum sample size needed: 384 photos </a:t>
          </a:r>
        </a:p>
      </dsp:txBody>
      <dsp:txXfrm>
        <a:off x="0" y="3803099"/>
        <a:ext cx="7010400" cy="1530900"/>
      </dsp:txXfrm>
    </dsp:sp>
    <dsp:sp modelId="{7A4C1342-28E8-624D-96CE-93DD44F3F796}">
      <dsp:nvSpPr>
        <dsp:cNvPr id="0" name=""/>
        <dsp:cNvSpPr/>
      </dsp:nvSpPr>
      <dsp:spPr>
        <a:xfrm>
          <a:off x="389466" y="3556314"/>
          <a:ext cx="4907280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484" tIns="0" rIns="185484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Database</a:t>
          </a:r>
          <a:endParaRPr lang="en-US" sz="2000" kern="1200" dirty="0"/>
        </a:p>
      </dsp:txBody>
      <dsp:txXfrm>
        <a:off x="415405" y="3582253"/>
        <a:ext cx="4855402" cy="47948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88EA2-4A1D-D74D-8CDF-FC5E998FF3A6}">
      <dsp:nvSpPr>
        <dsp:cNvPr id="0" name=""/>
        <dsp:cNvSpPr/>
      </dsp:nvSpPr>
      <dsp:spPr>
        <a:xfrm>
          <a:off x="0" y="506580"/>
          <a:ext cx="33528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59B53-E8A0-B345-A748-CECE8D223E20}">
      <dsp:nvSpPr>
        <dsp:cNvPr id="0" name=""/>
        <dsp:cNvSpPr/>
      </dsp:nvSpPr>
      <dsp:spPr>
        <a:xfrm>
          <a:off x="167640" y="152340"/>
          <a:ext cx="234696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710" tIns="0" rIns="8871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SVM</a:t>
          </a:r>
          <a:endParaRPr lang="en-US" sz="2400" kern="1200" dirty="0"/>
        </a:p>
      </dsp:txBody>
      <dsp:txXfrm>
        <a:off x="202225" y="186925"/>
        <a:ext cx="2277790" cy="639310"/>
      </dsp:txXfrm>
    </dsp:sp>
    <dsp:sp modelId="{B5328AEC-F774-D64F-8DC6-9760F3098BEF}">
      <dsp:nvSpPr>
        <dsp:cNvPr id="0" name=""/>
        <dsp:cNvSpPr/>
      </dsp:nvSpPr>
      <dsp:spPr>
        <a:xfrm>
          <a:off x="0" y="1595220"/>
          <a:ext cx="3352800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215" tIns="499872" rIns="260215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Sensitivity: 77.85%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Specificity: 27.57%</a:t>
          </a:r>
          <a:endParaRPr lang="en-US" sz="2400" kern="1200" dirty="0"/>
        </a:p>
      </dsp:txBody>
      <dsp:txXfrm>
        <a:off x="0" y="1595220"/>
        <a:ext cx="3352800" cy="1360800"/>
      </dsp:txXfrm>
    </dsp:sp>
    <dsp:sp modelId="{EC225005-16C8-714D-94D8-0E9CD3DF2362}">
      <dsp:nvSpPr>
        <dsp:cNvPr id="0" name=""/>
        <dsp:cNvSpPr/>
      </dsp:nvSpPr>
      <dsp:spPr>
        <a:xfrm>
          <a:off x="167640" y="1240980"/>
          <a:ext cx="234696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710" tIns="0" rIns="8871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Melanoma</a:t>
          </a:r>
          <a:endParaRPr lang="en-US" sz="2400" kern="1200" dirty="0"/>
        </a:p>
      </dsp:txBody>
      <dsp:txXfrm>
        <a:off x="202225" y="1275565"/>
        <a:ext cx="2277790" cy="639310"/>
      </dsp:txXfrm>
    </dsp:sp>
    <dsp:sp modelId="{4BC74DFB-C783-AC47-9D56-F5AD577D2647}">
      <dsp:nvSpPr>
        <dsp:cNvPr id="0" name=""/>
        <dsp:cNvSpPr/>
      </dsp:nvSpPr>
      <dsp:spPr>
        <a:xfrm>
          <a:off x="0" y="3592200"/>
          <a:ext cx="3352800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215" tIns="499872" rIns="260215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Sensitivity: 95.57%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Specificity: 36.76%</a:t>
          </a:r>
          <a:endParaRPr lang="en-US" sz="2400" kern="1200" dirty="0"/>
        </a:p>
      </dsp:txBody>
      <dsp:txXfrm>
        <a:off x="0" y="3592200"/>
        <a:ext cx="3352800" cy="1360800"/>
      </dsp:txXfrm>
    </dsp:sp>
    <dsp:sp modelId="{76E251A1-CB9F-474B-9256-61E5AC7B35A3}">
      <dsp:nvSpPr>
        <dsp:cNvPr id="0" name=""/>
        <dsp:cNvSpPr/>
      </dsp:nvSpPr>
      <dsp:spPr>
        <a:xfrm>
          <a:off x="167640" y="3085619"/>
          <a:ext cx="2346960" cy="7084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710" tIns="0" rIns="88710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BCC</a:t>
          </a:r>
          <a:endParaRPr lang="en-US" sz="2400" kern="1200" dirty="0"/>
        </a:p>
      </dsp:txBody>
      <dsp:txXfrm>
        <a:off x="202225" y="3120204"/>
        <a:ext cx="2277790" cy="63931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BA136-25AF-2546-9FBC-31CB2EC23F11}">
      <dsp:nvSpPr>
        <dsp:cNvPr id="0" name=""/>
        <dsp:cNvSpPr/>
      </dsp:nvSpPr>
      <dsp:spPr>
        <a:xfrm>
          <a:off x="0" y="791914"/>
          <a:ext cx="3962400" cy="9179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526" tIns="520700" rIns="307526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500" kern="1200" dirty="0"/>
        </a:p>
      </dsp:txBody>
      <dsp:txXfrm>
        <a:off x="0" y="791914"/>
        <a:ext cx="3962400" cy="917954"/>
      </dsp:txXfrm>
    </dsp:sp>
    <dsp:sp modelId="{A5622D23-F162-D94E-A684-EF9E3443F252}">
      <dsp:nvSpPr>
        <dsp:cNvPr id="0" name=""/>
        <dsp:cNvSpPr/>
      </dsp:nvSpPr>
      <dsp:spPr>
        <a:xfrm>
          <a:off x="152401" y="496574"/>
          <a:ext cx="2865128" cy="9733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839" tIns="0" rIns="104839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SVM + Feature Analysis</a:t>
          </a:r>
          <a:endParaRPr lang="en-US" sz="1800" kern="1200" dirty="0"/>
        </a:p>
      </dsp:txBody>
      <dsp:txXfrm>
        <a:off x="199918" y="544091"/>
        <a:ext cx="2770094" cy="878358"/>
      </dsp:txXfrm>
    </dsp:sp>
    <dsp:sp modelId="{19FBBADD-5770-7C46-997C-89D7D393C6E9}">
      <dsp:nvSpPr>
        <dsp:cNvPr id="0" name=""/>
        <dsp:cNvSpPr/>
      </dsp:nvSpPr>
      <dsp:spPr>
        <a:xfrm>
          <a:off x="0" y="2028513"/>
          <a:ext cx="396240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526" tIns="520700" rIns="307526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Sensitivity: 68.17%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Specificity: 79.96%</a:t>
          </a:r>
          <a:endParaRPr lang="en-US" sz="2500" kern="1200" dirty="0"/>
        </a:p>
      </dsp:txBody>
      <dsp:txXfrm>
        <a:off x="0" y="2028513"/>
        <a:ext cx="3962400" cy="1417500"/>
      </dsp:txXfrm>
    </dsp:sp>
    <dsp:sp modelId="{83A21DDD-C62D-F347-B871-32E1EC4A4430}">
      <dsp:nvSpPr>
        <dsp:cNvPr id="0" name=""/>
        <dsp:cNvSpPr/>
      </dsp:nvSpPr>
      <dsp:spPr>
        <a:xfrm>
          <a:off x="228600" y="1703002"/>
          <a:ext cx="2103115" cy="70685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839" tIns="0" rIns="10483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Melanoma</a:t>
          </a:r>
          <a:endParaRPr lang="en-US" sz="2400" kern="1200" dirty="0"/>
        </a:p>
      </dsp:txBody>
      <dsp:txXfrm>
        <a:off x="263106" y="1737508"/>
        <a:ext cx="2034103" cy="637844"/>
      </dsp:txXfrm>
    </dsp:sp>
    <dsp:sp modelId="{DF75293E-D3BD-7D41-B186-3FBC5899EE53}">
      <dsp:nvSpPr>
        <dsp:cNvPr id="0" name=""/>
        <dsp:cNvSpPr/>
      </dsp:nvSpPr>
      <dsp:spPr>
        <a:xfrm>
          <a:off x="0" y="3992801"/>
          <a:ext cx="396240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7526" tIns="520700" rIns="307526" bIns="177800" numCol="1" spcCol="1270" anchor="t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Sensitivity: 77.08%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Specificity: 97.85%</a:t>
          </a:r>
          <a:endParaRPr lang="en-US" sz="2500" kern="1200" dirty="0"/>
        </a:p>
      </dsp:txBody>
      <dsp:txXfrm>
        <a:off x="0" y="3992801"/>
        <a:ext cx="3962400" cy="1417500"/>
      </dsp:txXfrm>
    </dsp:sp>
    <dsp:sp modelId="{DA71BB74-27D5-8C41-84A0-FEBF573A470B}">
      <dsp:nvSpPr>
        <dsp:cNvPr id="0" name=""/>
        <dsp:cNvSpPr/>
      </dsp:nvSpPr>
      <dsp:spPr>
        <a:xfrm>
          <a:off x="198120" y="3623801"/>
          <a:ext cx="2011694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4839" tIns="0" rIns="104839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BCC</a:t>
          </a:r>
          <a:endParaRPr lang="en-US" sz="2400" kern="1200" dirty="0"/>
        </a:p>
      </dsp:txBody>
      <dsp:txXfrm>
        <a:off x="234146" y="3659827"/>
        <a:ext cx="1939642" cy="6659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705A0-B10F-4EAD-997D-CDDC664E0AF1}">
      <dsp:nvSpPr>
        <dsp:cNvPr id="0" name=""/>
        <dsp:cNvSpPr/>
      </dsp:nvSpPr>
      <dsp:spPr>
        <a:xfrm>
          <a:off x="2411" y="1444515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589895" y="1444515"/>
        <a:ext cx="1762452" cy="1174968"/>
      </dsp:txXfrm>
    </dsp:sp>
    <dsp:sp modelId="{0BE8E3FA-6EC1-4224-A59A-37B618D64FC1}">
      <dsp:nvSpPr>
        <dsp:cNvPr id="0" name=""/>
        <dsp:cNvSpPr/>
      </dsp:nvSpPr>
      <dsp:spPr>
        <a:xfrm>
          <a:off x="2646089" y="1444515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233573" y="1444515"/>
        <a:ext cx="1762452" cy="1174968"/>
      </dsp:txXfrm>
    </dsp:sp>
    <dsp:sp modelId="{286A5E1D-95B2-4F18-A68A-55B01269B760}">
      <dsp:nvSpPr>
        <dsp:cNvPr id="0" name=""/>
        <dsp:cNvSpPr/>
      </dsp:nvSpPr>
      <dsp:spPr>
        <a:xfrm>
          <a:off x="5289768" y="1444515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5877252" y="1444515"/>
        <a:ext cx="1762452" cy="117496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64A4D-C93E-7C4F-AD70-B85CE732576E}">
      <dsp:nvSpPr>
        <dsp:cNvPr id="0" name=""/>
        <dsp:cNvSpPr/>
      </dsp:nvSpPr>
      <dsp:spPr>
        <a:xfrm>
          <a:off x="0" y="286650"/>
          <a:ext cx="8458199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6450" tIns="354076" rIns="656450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0.82 ± 0.01 seconds per image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Average performance over 1750 runs</a:t>
          </a:r>
          <a:endParaRPr lang="en-US" sz="1700" kern="1200" dirty="0"/>
        </a:p>
      </dsp:txBody>
      <dsp:txXfrm>
        <a:off x="0" y="286650"/>
        <a:ext cx="8458199" cy="963900"/>
      </dsp:txXfrm>
    </dsp:sp>
    <dsp:sp modelId="{0EF9A650-E041-9C47-B652-1F5887033A42}">
      <dsp:nvSpPr>
        <dsp:cNvPr id="0" name=""/>
        <dsp:cNvSpPr/>
      </dsp:nvSpPr>
      <dsp:spPr>
        <a:xfrm>
          <a:off x="422910" y="35729"/>
          <a:ext cx="592074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Server Performance:</a:t>
          </a:r>
          <a:endParaRPr lang="en-US" sz="1700" kern="1200" dirty="0"/>
        </a:p>
      </dsp:txBody>
      <dsp:txXfrm>
        <a:off x="447408" y="60227"/>
        <a:ext cx="5871744" cy="452844"/>
      </dsp:txXfrm>
    </dsp:sp>
    <dsp:sp modelId="{D1FE4830-8253-9E41-8075-A3E4117F0C5F}">
      <dsp:nvSpPr>
        <dsp:cNvPr id="0" name=""/>
        <dsp:cNvSpPr/>
      </dsp:nvSpPr>
      <dsp:spPr>
        <a:xfrm>
          <a:off x="0" y="1586813"/>
          <a:ext cx="8458199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4EE0E-452D-3844-A639-BB10BC582036}">
      <dsp:nvSpPr>
        <dsp:cNvPr id="0" name=""/>
        <dsp:cNvSpPr/>
      </dsp:nvSpPr>
      <dsp:spPr>
        <a:xfrm>
          <a:off x="422910" y="1342350"/>
          <a:ext cx="592074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3790" tIns="0" rIns="223790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Linear Growth</a:t>
          </a:r>
          <a:endParaRPr lang="en-US" sz="1700" b="1" kern="1200" dirty="0"/>
        </a:p>
      </dsp:txBody>
      <dsp:txXfrm>
        <a:off x="447408" y="1366848"/>
        <a:ext cx="587174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4CEE1-377C-43D6-AB72-57DB7DE3433A}">
      <dsp:nvSpPr>
        <dsp:cNvPr id="0" name=""/>
        <dsp:cNvSpPr/>
      </dsp:nvSpPr>
      <dsp:spPr>
        <a:xfrm>
          <a:off x="0" y="312412"/>
          <a:ext cx="8229599" cy="1752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37388" rIns="63870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Develop a system which allows users to take pictures of their skin and identify the presence of a variety of skin conditions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Develop image-processing algorithm</a:t>
          </a:r>
          <a:endParaRPr lang="en-US" sz="2100" kern="1200" dirty="0"/>
        </a:p>
      </dsp:txBody>
      <dsp:txXfrm>
        <a:off x="0" y="312412"/>
        <a:ext cx="8229599" cy="1752975"/>
      </dsp:txXfrm>
    </dsp:sp>
    <dsp:sp modelId="{B3274C32-A15C-48D0-9F98-6A15A5274820}">
      <dsp:nvSpPr>
        <dsp:cNvPr id="0" name=""/>
        <dsp:cNvSpPr/>
      </dsp:nvSpPr>
      <dsp:spPr>
        <a:xfrm>
          <a:off x="411480" y="2452"/>
          <a:ext cx="57607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Goal #1</a:t>
          </a:r>
          <a:endParaRPr lang="en-US" sz="2100" kern="1200" dirty="0"/>
        </a:p>
      </dsp:txBody>
      <dsp:txXfrm>
        <a:off x="441742" y="32714"/>
        <a:ext cx="5700196" cy="559396"/>
      </dsp:txXfrm>
    </dsp:sp>
    <dsp:sp modelId="{29AF953B-97B1-4AFE-98DE-92D1434491E4}">
      <dsp:nvSpPr>
        <dsp:cNvPr id="0" name=""/>
        <dsp:cNvSpPr/>
      </dsp:nvSpPr>
      <dsp:spPr>
        <a:xfrm>
          <a:off x="0" y="2488747"/>
          <a:ext cx="8229599" cy="185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37388" rIns="63870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solidFill>
                <a:srgbClr val="292934"/>
              </a:solidFill>
            </a:rPr>
            <a:t>Allow this system to be accessible on mobile devices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solidFill>
                <a:srgbClr val="292934"/>
              </a:solidFill>
            </a:rPr>
            <a:t>Create a </a:t>
          </a:r>
          <a:r>
            <a:rPr lang="en-US" sz="2100" kern="1200" dirty="0" err="1" smtClean="0">
              <a:solidFill>
                <a:srgbClr val="292934"/>
              </a:solidFill>
            </a:rPr>
            <a:t>smartphone</a:t>
          </a:r>
          <a:r>
            <a:rPr lang="en-US" sz="2100" kern="1200" dirty="0" smtClean="0">
              <a:solidFill>
                <a:srgbClr val="292934"/>
              </a:solidFill>
            </a:rPr>
            <a:t> application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>
              <a:solidFill>
                <a:srgbClr val="292934"/>
              </a:solidFill>
            </a:rPr>
            <a:t>Set up server to execute algorithm</a:t>
          </a:r>
          <a:endParaRPr lang="en-US" sz="2100" kern="1200" dirty="0">
            <a:solidFill>
              <a:srgbClr val="292934"/>
            </a:solidFill>
          </a:endParaRP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Link user to online resources</a:t>
          </a:r>
          <a:endParaRPr lang="en-US" sz="2100" kern="1200" dirty="0">
            <a:solidFill>
              <a:srgbClr val="292934"/>
            </a:solidFill>
          </a:endParaRPr>
        </a:p>
      </dsp:txBody>
      <dsp:txXfrm>
        <a:off x="0" y="2488747"/>
        <a:ext cx="8229599" cy="1852200"/>
      </dsp:txXfrm>
    </dsp:sp>
    <dsp:sp modelId="{131CFB63-B8B4-4CAC-A8B3-06C2D52E2613}">
      <dsp:nvSpPr>
        <dsp:cNvPr id="0" name=""/>
        <dsp:cNvSpPr/>
      </dsp:nvSpPr>
      <dsp:spPr>
        <a:xfrm>
          <a:off x="411480" y="2178787"/>
          <a:ext cx="576072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Goal #2</a:t>
          </a:r>
          <a:endParaRPr lang="en-US" sz="2100" kern="1200" dirty="0"/>
        </a:p>
      </dsp:txBody>
      <dsp:txXfrm>
        <a:off x="441742" y="2209049"/>
        <a:ext cx="5700196" cy="55939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C642D-FBFA-4C46-88A1-2112786CAC8F}">
      <dsp:nvSpPr>
        <dsp:cNvPr id="0" name=""/>
        <dsp:cNvSpPr/>
      </dsp:nvSpPr>
      <dsp:spPr>
        <a:xfrm>
          <a:off x="0" y="319199"/>
          <a:ext cx="7086599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999" tIns="416560" rIns="549999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5.05 ± 0.44 seconds per analysis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Average performance over 21 runs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Using </a:t>
          </a:r>
          <a:r>
            <a:rPr lang="en-US" sz="2000" kern="1200" dirty="0" err="1" smtClean="0"/>
            <a:t>iPhone</a:t>
          </a:r>
          <a:r>
            <a:rPr lang="en-US" sz="2000" kern="1200" dirty="0" smtClean="0"/>
            <a:t> 3GS on AT&amp;T’s 3G </a:t>
          </a:r>
          <a:r>
            <a:rPr lang="en-US" sz="2000" kern="1200" dirty="0" err="1" smtClean="0"/>
            <a:t>cellphone</a:t>
          </a:r>
          <a:r>
            <a:rPr lang="en-US" sz="2000" kern="1200" dirty="0" smtClean="0"/>
            <a:t> network</a:t>
          </a:r>
          <a:endParaRPr lang="en-US" sz="2000" kern="1200" dirty="0"/>
        </a:p>
      </dsp:txBody>
      <dsp:txXfrm>
        <a:off x="0" y="319199"/>
        <a:ext cx="7086599" cy="1701000"/>
      </dsp:txXfrm>
    </dsp:sp>
    <dsp:sp modelId="{78E948A3-7E90-844F-9B05-52F1A2CC09EC}">
      <dsp:nvSpPr>
        <dsp:cNvPr id="0" name=""/>
        <dsp:cNvSpPr/>
      </dsp:nvSpPr>
      <dsp:spPr>
        <a:xfrm>
          <a:off x="354330" y="23999"/>
          <a:ext cx="4960620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7500" tIns="0" rIns="187500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Total Performance (server and phone)</a:t>
          </a:r>
          <a:endParaRPr lang="en-US" sz="2000" kern="1200" dirty="0"/>
        </a:p>
      </dsp:txBody>
      <dsp:txXfrm>
        <a:off x="383151" y="52820"/>
        <a:ext cx="4902978" cy="532758"/>
      </dsp:txXfrm>
    </dsp:sp>
    <dsp:sp modelId="{D05F1527-FFB4-E14B-8BA0-79EDE3F1EF3F}">
      <dsp:nvSpPr>
        <dsp:cNvPr id="0" name=""/>
        <dsp:cNvSpPr/>
      </dsp:nvSpPr>
      <dsp:spPr>
        <a:xfrm>
          <a:off x="0" y="2447400"/>
          <a:ext cx="7086599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9999" tIns="416560" rIns="549999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 dirty="0"/>
        </a:p>
      </dsp:txBody>
      <dsp:txXfrm>
        <a:off x="0" y="2447400"/>
        <a:ext cx="7086599" cy="1134000"/>
      </dsp:txXfrm>
    </dsp:sp>
    <dsp:sp modelId="{014B81DF-65BF-0141-9BE3-31311B9E1C82}">
      <dsp:nvSpPr>
        <dsp:cNvPr id="0" name=""/>
        <dsp:cNvSpPr/>
      </dsp:nvSpPr>
      <dsp:spPr>
        <a:xfrm>
          <a:off x="354330" y="2128200"/>
          <a:ext cx="2217397" cy="5904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7500" tIns="0" rIns="187500" bIns="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Time usage</a:t>
          </a:r>
          <a:endParaRPr lang="en-US" sz="2000" b="1" kern="1200" dirty="0"/>
        </a:p>
      </dsp:txBody>
      <dsp:txXfrm>
        <a:off x="383151" y="2157021"/>
        <a:ext cx="2159755" cy="53275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50D26-F066-724F-8F5B-309A1F9F6E76}">
      <dsp:nvSpPr>
        <dsp:cNvPr id="0" name=""/>
        <dsp:cNvSpPr/>
      </dsp:nvSpPr>
      <dsp:spPr>
        <a:xfrm>
          <a:off x="4388" y="0"/>
          <a:ext cx="5939211" cy="75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Simple Interfaces</a:t>
          </a:r>
          <a:endParaRPr lang="en-US" sz="3400" kern="1200" dirty="0"/>
        </a:p>
      </dsp:txBody>
      <dsp:txXfrm>
        <a:off x="26462" y="22074"/>
        <a:ext cx="5895063" cy="709501"/>
      </dsp:txXfrm>
    </dsp:sp>
    <dsp:sp modelId="{92102B75-05BA-6C4F-9F79-5616D6AAD43A}">
      <dsp:nvSpPr>
        <dsp:cNvPr id="0" name=""/>
        <dsp:cNvSpPr/>
      </dsp:nvSpPr>
      <dsp:spPr>
        <a:xfrm>
          <a:off x="7991" y="974957"/>
          <a:ext cx="2844346" cy="5325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Apple </a:t>
          </a:r>
          <a:r>
            <a:rPr lang="en-US" sz="2300" kern="1200" dirty="0" err="1" smtClean="0"/>
            <a:t>iOS</a:t>
          </a:r>
          <a:endParaRPr lang="en-US" sz="2300" kern="1200" dirty="0"/>
        </a:p>
      </dsp:txBody>
      <dsp:txXfrm>
        <a:off x="23588" y="990554"/>
        <a:ext cx="2813152" cy="501327"/>
      </dsp:txXfrm>
    </dsp:sp>
    <dsp:sp modelId="{334CFF42-A92B-214A-8F37-7A1EA6F42879}">
      <dsp:nvSpPr>
        <dsp:cNvPr id="0" name=""/>
        <dsp:cNvSpPr/>
      </dsp:nvSpPr>
      <dsp:spPr>
        <a:xfrm>
          <a:off x="7991" y="1725906"/>
          <a:ext cx="2844346" cy="33004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/>
        </a:p>
      </dsp:txBody>
      <dsp:txXfrm>
        <a:off x="91299" y="1809214"/>
        <a:ext cx="2677730" cy="3133796"/>
      </dsp:txXfrm>
    </dsp:sp>
    <dsp:sp modelId="{F1F63F79-F35C-E04E-A8C3-4BC9863CA28F}">
      <dsp:nvSpPr>
        <dsp:cNvPr id="0" name=""/>
        <dsp:cNvSpPr/>
      </dsp:nvSpPr>
      <dsp:spPr>
        <a:xfrm>
          <a:off x="3091262" y="974957"/>
          <a:ext cx="2844346" cy="5153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Google Android</a:t>
          </a:r>
          <a:endParaRPr lang="en-US" sz="2300" kern="1200" dirty="0"/>
        </a:p>
      </dsp:txBody>
      <dsp:txXfrm>
        <a:off x="3106357" y="990052"/>
        <a:ext cx="2814156" cy="485202"/>
      </dsp:txXfrm>
    </dsp:sp>
    <dsp:sp modelId="{DAE92F0B-94B0-DF47-ABFF-1B43D85AEDBC}">
      <dsp:nvSpPr>
        <dsp:cNvPr id="0" name=""/>
        <dsp:cNvSpPr/>
      </dsp:nvSpPr>
      <dsp:spPr>
        <a:xfrm>
          <a:off x="3091262" y="1708777"/>
          <a:ext cx="2844346" cy="33004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 dirty="0"/>
        </a:p>
      </dsp:txBody>
      <dsp:txXfrm>
        <a:off x="3174570" y="1792085"/>
        <a:ext cx="2677730" cy="313379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A0350-4E77-784E-864B-55D0860EAD83}">
      <dsp:nvSpPr>
        <dsp:cNvPr id="0" name=""/>
        <dsp:cNvSpPr/>
      </dsp:nvSpPr>
      <dsp:spPr>
        <a:xfrm>
          <a:off x="0" y="510262"/>
          <a:ext cx="8229599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604012" rIns="638708" bIns="206248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One for camera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One to both send and receive data</a:t>
          </a:r>
          <a:endParaRPr lang="en-US" sz="2900" kern="1200" dirty="0"/>
        </a:p>
      </dsp:txBody>
      <dsp:txXfrm>
        <a:off x="0" y="510262"/>
        <a:ext cx="8229599" cy="1644300"/>
      </dsp:txXfrm>
    </dsp:sp>
    <dsp:sp modelId="{A1D64AA0-9DA1-2045-AB2F-151D8B71C103}">
      <dsp:nvSpPr>
        <dsp:cNvPr id="0" name=""/>
        <dsp:cNvSpPr/>
      </dsp:nvSpPr>
      <dsp:spPr>
        <a:xfrm>
          <a:off x="411480" y="82222"/>
          <a:ext cx="5760720" cy="8560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Number</a:t>
          </a:r>
          <a:r>
            <a:rPr lang="en-US" sz="2900" kern="1200" baseline="0" dirty="0" smtClean="0"/>
            <a:t> of Buttons</a:t>
          </a:r>
          <a:endParaRPr lang="en-US" sz="2900" kern="1200" dirty="0"/>
        </a:p>
      </dsp:txBody>
      <dsp:txXfrm>
        <a:off x="453270" y="124012"/>
        <a:ext cx="5677140" cy="772500"/>
      </dsp:txXfrm>
    </dsp:sp>
    <dsp:sp modelId="{A7981D05-B21D-2740-8DD0-004550577E19}">
      <dsp:nvSpPr>
        <dsp:cNvPr id="0" name=""/>
        <dsp:cNvSpPr/>
      </dsp:nvSpPr>
      <dsp:spPr>
        <a:xfrm>
          <a:off x="0" y="2739202"/>
          <a:ext cx="8229599" cy="2055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604012" rIns="638708" bIns="206248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Successfully execute program within 1 minute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Adhering to Human Interface Guidelines</a:t>
          </a:r>
          <a:endParaRPr lang="en-US" sz="2900" kern="1200" dirty="0"/>
        </a:p>
      </dsp:txBody>
      <dsp:txXfrm>
        <a:off x="0" y="2739202"/>
        <a:ext cx="8229599" cy="2055375"/>
      </dsp:txXfrm>
    </dsp:sp>
    <dsp:sp modelId="{05EA7970-441A-FB4C-942E-3BD068AD7D66}">
      <dsp:nvSpPr>
        <dsp:cNvPr id="0" name=""/>
        <dsp:cNvSpPr/>
      </dsp:nvSpPr>
      <dsp:spPr>
        <a:xfrm>
          <a:off x="411480" y="2311162"/>
          <a:ext cx="5760720" cy="8560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Usability  </a:t>
          </a:r>
          <a:endParaRPr lang="en-US" sz="2900" kern="1200" dirty="0"/>
        </a:p>
      </dsp:txBody>
      <dsp:txXfrm>
        <a:off x="453270" y="2352952"/>
        <a:ext cx="5677140" cy="7725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A0350-4E77-784E-864B-55D0860EAD83}">
      <dsp:nvSpPr>
        <dsp:cNvPr id="0" name=""/>
        <dsp:cNvSpPr/>
      </dsp:nvSpPr>
      <dsp:spPr>
        <a:xfrm>
          <a:off x="0" y="631559"/>
          <a:ext cx="8229599" cy="423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874776" rIns="638708" bIns="298704" numCol="1" spcCol="1270" anchor="t" anchorCtr="0">
          <a:noAutofit/>
        </a:bodyPr>
        <a:lstStyle/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/>
            <a:t>Navigation: 93.0%</a:t>
          </a:r>
          <a:endParaRPr lang="en-US" sz="4200" kern="1200" dirty="0"/>
        </a:p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err="1" smtClean="0"/>
            <a:t>FAQs</a:t>
          </a:r>
          <a:r>
            <a:rPr lang="en-US" sz="4200" kern="1200" dirty="0" smtClean="0"/>
            <a:t>: 89.6%</a:t>
          </a:r>
          <a:endParaRPr lang="en-US" sz="4200" kern="1200" dirty="0"/>
        </a:p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/>
            <a:t>Not freezing or crashing: 100%</a:t>
          </a:r>
          <a:endParaRPr lang="en-US" sz="4200" kern="1200" dirty="0"/>
        </a:p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/>
            <a:t>Overall Rating: 88.8%</a:t>
          </a:r>
          <a:endParaRPr lang="en-US" sz="4200" kern="1200" dirty="0"/>
        </a:p>
      </dsp:txBody>
      <dsp:txXfrm>
        <a:off x="0" y="631559"/>
        <a:ext cx="8229599" cy="4233600"/>
      </dsp:txXfrm>
    </dsp:sp>
    <dsp:sp modelId="{A1D64AA0-9DA1-2045-AB2F-151D8B71C103}">
      <dsp:nvSpPr>
        <dsp:cNvPr id="0" name=""/>
        <dsp:cNvSpPr/>
      </dsp:nvSpPr>
      <dsp:spPr>
        <a:xfrm>
          <a:off x="411480" y="11639"/>
          <a:ext cx="5760720" cy="1239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1" kern="1200" dirty="0" smtClean="0"/>
            <a:t>User Experience Survey</a:t>
          </a:r>
          <a:endParaRPr lang="en-US" sz="4200" kern="1200" dirty="0"/>
        </a:p>
      </dsp:txBody>
      <dsp:txXfrm>
        <a:off x="472004" y="72163"/>
        <a:ext cx="5639672" cy="111879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9D9B-44D9-0141-98CE-D8B8D2E2469F}">
      <dsp:nvSpPr>
        <dsp:cNvPr id="0" name=""/>
        <dsp:cNvSpPr/>
      </dsp:nvSpPr>
      <dsp:spPr>
        <a:xfrm>
          <a:off x="0" y="542287"/>
          <a:ext cx="8534399" cy="1871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64" tIns="687324" rIns="662364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Finding larger image databases</a:t>
          </a:r>
          <a:endParaRPr lang="en-US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Distributing survey to more people</a:t>
          </a:r>
          <a:endParaRPr lang="en-US" sz="3300" kern="1200" dirty="0"/>
        </a:p>
      </dsp:txBody>
      <dsp:txXfrm>
        <a:off x="0" y="542287"/>
        <a:ext cx="8534399" cy="1871100"/>
      </dsp:txXfrm>
    </dsp:sp>
    <dsp:sp modelId="{83CDA932-A853-7741-8BEE-9B5AD584AF70}">
      <dsp:nvSpPr>
        <dsp:cNvPr id="0" name=""/>
        <dsp:cNvSpPr/>
      </dsp:nvSpPr>
      <dsp:spPr>
        <a:xfrm>
          <a:off x="426720" y="55207"/>
          <a:ext cx="5974080" cy="974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More Data</a:t>
          </a:r>
          <a:endParaRPr lang="en-US" sz="3300" kern="1200" dirty="0"/>
        </a:p>
      </dsp:txBody>
      <dsp:txXfrm>
        <a:off x="474275" y="102762"/>
        <a:ext cx="5878970" cy="879050"/>
      </dsp:txXfrm>
    </dsp:sp>
    <dsp:sp modelId="{3FB6DD61-37BC-414E-9AE2-17D4FC81D316}">
      <dsp:nvSpPr>
        <dsp:cNvPr id="0" name=""/>
        <dsp:cNvSpPr/>
      </dsp:nvSpPr>
      <dsp:spPr>
        <a:xfrm>
          <a:off x="0" y="3078667"/>
          <a:ext cx="8534399" cy="1819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64" tIns="687324" rIns="662364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More time researching edge detection</a:t>
          </a:r>
          <a:endParaRPr lang="en-US" sz="3300" kern="1200" dirty="0"/>
        </a:p>
      </dsp:txBody>
      <dsp:txXfrm>
        <a:off x="0" y="3078667"/>
        <a:ext cx="8534399" cy="1819125"/>
      </dsp:txXfrm>
    </dsp:sp>
    <dsp:sp modelId="{15C94C60-526D-1C4A-B794-7688A8305462}">
      <dsp:nvSpPr>
        <dsp:cNvPr id="0" name=""/>
        <dsp:cNvSpPr/>
      </dsp:nvSpPr>
      <dsp:spPr>
        <a:xfrm>
          <a:off x="426720" y="2591587"/>
          <a:ext cx="5974080" cy="9741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Algorithm</a:t>
          </a:r>
          <a:endParaRPr lang="en-US" sz="3300" kern="1200" dirty="0"/>
        </a:p>
      </dsp:txBody>
      <dsp:txXfrm>
        <a:off x="474275" y="2639142"/>
        <a:ext cx="5878970" cy="879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06855-8395-964A-AC32-2ECDA150C589}">
      <dsp:nvSpPr>
        <dsp:cNvPr id="0" name=""/>
        <dsp:cNvSpPr/>
      </dsp:nvSpPr>
      <dsp:spPr>
        <a:xfrm>
          <a:off x="0" y="299433"/>
          <a:ext cx="8534399" cy="2249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64" tIns="437388" rIns="66236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Most aggressive form of skin cancer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Affects 718,000 people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Survival rate drops from 95% to 19% as condition progresses</a:t>
          </a:r>
          <a:endParaRPr lang="en-US" sz="2800" kern="1200" dirty="0"/>
        </a:p>
      </dsp:txBody>
      <dsp:txXfrm>
        <a:off x="0" y="299433"/>
        <a:ext cx="8534399" cy="2249100"/>
      </dsp:txXfrm>
    </dsp:sp>
    <dsp:sp modelId="{949C938C-7641-9249-BFA0-67178BC2F409}">
      <dsp:nvSpPr>
        <dsp:cNvPr id="0" name=""/>
        <dsp:cNvSpPr/>
      </dsp:nvSpPr>
      <dsp:spPr>
        <a:xfrm>
          <a:off x="426720" y="0"/>
          <a:ext cx="6594129" cy="6000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Melanoma</a:t>
          </a:r>
          <a:endParaRPr lang="en-US" sz="2800" kern="1200" dirty="0"/>
        </a:p>
      </dsp:txBody>
      <dsp:txXfrm>
        <a:off x="456014" y="29294"/>
        <a:ext cx="6535541" cy="541494"/>
      </dsp:txXfrm>
    </dsp:sp>
    <dsp:sp modelId="{198B4C8D-BF37-E347-8448-2DDB259B8F4F}">
      <dsp:nvSpPr>
        <dsp:cNvPr id="0" name=""/>
        <dsp:cNvSpPr/>
      </dsp:nvSpPr>
      <dsp:spPr>
        <a:xfrm>
          <a:off x="0" y="2904053"/>
          <a:ext cx="8534399" cy="1819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64" tIns="437388" rIns="66236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Most common form of skin cancer in the U.S.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Affects 2.8 million people</a:t>
          </a:r>
          <a:endParaRPr lang="en-US" sz="2800" kern="1200" dirty="0"/>
        </a:p>
      </dsp:txBody>
      <dsp:txXfrm>
        <a:off x="0" y="2904053"/>
        <a:ext cx="8534399" cy="1819125"/>
      </dsp:txXfrm>
    </dsp:sp>
    <dsp:sp modelId="{5EC0748C-6AF3-184C-B93F-D89CCAEFBCAB}">
      <dsp:nvSpPr>
        <dsp:cNvPr id="0" name=""/>
        <dsp:cNvSpPr/>
      </dsp:nvSpPr>
      <dsp:spPr>
        <a:xfrm>
          <a:off x="426720" y="2650096"/>
          <a:ext cx="6448242" cy="54323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806" tIns="0" rIns="225806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Basal Cell Carcinoma</a:t>
          </a:r>
          <a:endParaRPr lang="en-US" sz="2800" kern="1200" dirty="0"/>
        </a:p>
      </dsp:txBody>
      <dsp:txXfrm>
        <a:off x="453239" y="2676615"/>
        <a:ext cx="6395204" cy="4901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705A0-B10F-4EAD-997D-CDDC664E0AF1}">
      <dsp:nvSpPr>
        <dsp:cNvPr id="0" name=""/>
        <dsp:cNvSpPr/>
      </dsp:nvSpPr>
      <dsp:spPr>
        <a:xfrm>
          <a:off x="2411" y="1444515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589895" y="1444515"/>
        <a:ext cx="1762452" cy="1174968"/>
      </dsp:txXfrm>
    </dsp:sp>
    <dsp:sp modelId="{0BE8E3FA-6EC1-4224-A59A-37B618D64FC1}">
      <dsp:nvSpPr>
        <dsp:cNvPr id="0" name=""/>
        <dsp:cNvSpPr/>
      </dsp:nvSpPr>
      <dsp:spPr>
        <a:xfrm>
          <a:off x="2646089" y="1444515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3233573" y="1444515"/>
        <a:ext cx="1762452" cy="1174968"/>
      </dsp:txXfrm>
    </dsp:sp>
    <dsp:sp modelId="{286A5E1D-95B2-4F18-A68A-55B01269B760}">
      <dsp:nvSpPr>
        <dsp:cNvPr id="0" name=""/>
        <dsp:cNvSpPr/>
      </dsp:nvSpPr>
      <dsp:spPr>
        <a:xfrm>
          <a:off x="5289768" y="1444515"/>
          <a:ext cx="2937420" cy="11749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5877252" y="1444515"/>
        <a:ext cx="1762452" cy="11749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E42C3-92E7-2B4C-8750-274A5F9749C3}">
      <dsp:nvSpPr>
        <dsp:cNvPr id="0" name=""/>
        <dsp:cNvSpPr/>
      </dsp:nvSpPr>
      <dsp:spPr>
        <a:xfrm>
          <a:off x="0" y="411599"/>
          <a:ext cx="83058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541528" rIns="644622" bIns="184912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 dirty="0"/>
        </a:p>
      </dsp:txBody>
      <dsp:txXfrm>
        <a:off x="0" y="411599"/>
        <a:ext cx="8305800" cy="655200"/>
      </dsp:txXfrm>
    </dsp:sp>
    <dsp:sp modelId="{DAFBA701-CA97-4A4F-8F9F-6763027D938B}">
      <dsp:nvSpPr>
        <dsp:cNvPr id="0" name=""/>
        <dsp:cNvSpPr/>
      </dsp:nvSpPr>
      <dsp:spPr>
        <a:xfrm>
          <a:off x="205742" y="152403"/>
          <a:ext cx="5814060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Segmentation</a:t>
          </a:r>
          <a:endParaRPr lang="en-US" sz="2600" kern="1200" dirty="0"/>
        </a:p>
      </dsp:txBody>
      <dsp:txXfrm>
        <a:off x="243209" y="189870"/>
        <a:ext cx="5739126" cy="692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E42C3-92E7-2B4C-8750-274A5F9749C3}">
      <dsp:nvSpPr>
        <dsp:cNvPr id="0" name=""/>
        <dsp:cNvSpPr/>
      </dsp:nvSpPr>
      <dsp:spPr>
        <a:xfrm>
          <a:off x="0" y="411599"/>
          <a:ext cx="83058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541528" rIns="644622" bIns="184912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 dirty="0"/>
        </a:p>
      </dsp:txBody>
      <dsp:txXfrm>
        <a:off x="0" y="411599"/>
        <a:ext cx="8305800" cy="655200"/>
      </dsp:txXfrm>
    </dsp:sp>
    <dsp:sp modelId="{DAFBA701-CA97-4A4F-8F9F-6763027D938B}">
      <dsp:nvSpPr>
        <dsp:cNvPr id="0" name=""/>
        <dsp:cNvSpPr/>
      </dsp:nvSpPr>
      <dsp:spPr>
        <a:xfrm>
          <a:off x="205742" y="152403"/>
          <a:ext cx="5814060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Segmentation</a:t>
          </a:r>
          <a:endParaRPr lang="en-US" sz="2600" kern="1200" dirty="0"/>
        </a:p>
      </dsp:txBody>
      <dsp:txXfrm>
        <a:off x="243209" y="189870"/>
        <a:ext cx="5739126" cy="6925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E42C3-92E7-2B4C-8750-274A5F9749C3}">
      <dsp:nvSpPr>
        <dsp:cNvPr id="0" name=""/>
        <dsp:cNvSpPr/>
      </dsp:nvSpPr>
      <dsp:spPr>
        <a:xfrm>
          <a:off x="0" y="411599"/>
          <a:ext cx="83058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541528" rIns="644622" bIns="184912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 dirty="0"/>
        </a:p>
      </dsp:txBody>
      <dsp:txXfrm>
        <a:off x="0" y="411599"/>
        <a:ext cx="8305800" cy="655200"/>
      </dsp:txXfrm>
    </dsp:sp>
    <dsp:sp modelId="{DAFBA701-CA97-4A4F-8F9F-6763027D938B}">
      <dsp:nvSpPr>
        <dsp:cNvPr id="0" name=""/>
        <dsp:cNvSpPr/>
      </dsp:nvSpPr>
      <dsp:spPr>
        <a:xfrm>
          <a:off x="205742" y="152403"/>
          <a:ext cx="5814060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Segmentation</a:t>
          </a:r>
          <a:endParaRPr lang="en-US" sz="2600" kern="1200" dirty="0"/>
        </a:p>
      </dsp:txBody>
      <dsp:txXfrm>
        <a:off x="243209" y="189870"/>
        <a:ext cx="5739126" cy="6925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E42C3-92E7-2B4C-8750-274A5F9749C3}">
      <dsp:nvSpPr>
        <dsp:cNvPr id="0" name=""/>
        <dsp:cNvSpPr/>
      </dsp:nvSpPr>
      <dsp:spPr>
        <a:xfrm>
          <a:off x="0" y="411599"/>
          <a:ext cx="83058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541528" rIns="644622" bIns="184912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 dirty="0"/>
        </a:p>
      </dsp:txBody>
      <dsp:txXfrm>
        <a:off x="0" y="411599"/>
        <a:ext cx="8305800" cy="655200"/>
      </dsp:txXfrm>
    </dsp:sp>
    <dsp:sp modelId="{DAFBA701-CA97-4A4F-8F9F-6763027D938B}">
      <dsp:nvSpPr>
        <dsp:cNvPr id="0" name=""/>
        <dsp:cNvSpPr/>
      </dsp:nvSpPr>
      <dsp:spPr>
        <a:xfrm>
          <a:off x="205742" y="152403"/>
          <a:ext cx="5814060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Segmentation</a:t>
          </a:r>
          <a:endParaRPr lang="en-US" sz="2600" kern="1200" dirty="0"/>
        </a:p>
      </dsp:txBody>
      <dsp:txXfrm>
        <a:off x="243209" y="189870"/>
        <a:ext cx="5739126" cy="6925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E42C3-92E7-2B4C-8750-274A5F9749C3}">
      <dsp:nvSpPr>
        <dsp:cNvPr id="0" name=""/>
        <dsp:cNvSpPr/>
      </dsp:nvSpPr>
      <dsp:spPr>
        <a:xfrm>
          <a:off x="0" y="411599"/>
          <a:ext cx="83058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622" tIns="541528" rIns="644622" bIns="184912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600" kern="1200" dirty="0"/>
        </a:p>
      </dsp:txBody>
      <dsp:txXfrm>
        <a:off x="0" y="411599"/>
        <a:ext cx="8305800" cy="655200"/>
      </dsp:txXfrm>
    </dsp:sp>
    <dsp:sp modelId="{DAFBA701-CA97-4A4F-8F9F-6763027D938B}">
      <dsp:nvSpPr>
        <dsp:cNvPr id="0" name=""/>
        <dsp:cNvSpPr/>
      </dsp:nvSpPr>
      <dsp:spPr>
        <a:xfrm>
          <a:off x="205742" y="152403"/>
          <a:ext cx="5814060" cy="7675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Segmentation</a:t>
          </a:r>
          <a:endParaRPr lang="en-US" sz="2600" kern="1200" dirty="0"/>
        </a:p>
      </dsp:txBody>
      <dsp:txXfrm>
        <a:off x="243209" y="189870"/>
        <a:ext cx="573912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4F294-C4FB-E243-862C-72F8631C6C68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750CC-BE1E-384E-AFCA-1CAB9F42F9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34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257D3-3247-144F-A3E7-E4522F41E3CB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6314C-84AC-E642-A2CB-2BB947E8FF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01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6314C-84AC-E642-A2CB-2BB947E8FF7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ADD Citation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6314C-84AC-E642-A2CB-2BB947E8FF7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065E-D57C-ED43-9FF8-5171FB34050A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7E51-E90C-4A40-9E09-67BEEE5186C1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9C9F-032B-CD43-9642-9711DDAD6180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605F-2D65-B74E-8B13-54E214B951CD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3D412-4C24-6441-B9C0-1FA5BF14D000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E2419-EBF3-8942-A531-00129D581B43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A9768-DB69-CA4B-AE00-D78AC80A3499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8BD25-8D5D-294E-9AEE-4C43D09DCFB9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C805-C0C7-3E41-B906-8F996CBF8A92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6ADA-1DEF-6243-B19C-CAD11BBC1F36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D9983-B980-4E40-8A49-C0A5AA51D3C3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C5D1FB2D-6D32-E747-862C-C9A106E07173}" type="datetime1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R1: skinMD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57D49E9E-5266-4A9C-BC36-7D194EE3971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9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0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1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image" Target="../media/image1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15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4.png"/><Relationship Id="rId12" Type="http://schemas.microsoft.com/office/2007/relationships/diagramDrawing" Target="../diagrams/drawing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openxmlformats.org/officeDocument/2006/relationships/diagramColors" Target="../diagrams/colors14.xml"/><Relationship Id="rId5" Type="http://schemas.openxmlformats.org/officeDocument/2006/relationships/diagramColors" Target="../diagrams/colors13.xml"/><Relationship Id="rId10" Type="http://schemas.openxmlformats.org/officeDocument/2006/relationships/diagramQuickStyle" Target="../diagrams/quickStyle14.xml"/><Relationship Id="rId4" Type="http://schemas.openxmlformats.org/officeDocument/2006/relationships/diagramQuickStyle" Target="../diagrams/quickStyle13.xml"/><Relationship Id="rId9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2.jpe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8.xml"/><Relationship Id="rId9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chart" Target="../charts/chart1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chart" Target="../charts/chart2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17.tiff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8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err="1" smtClean="0"/>
              <a:t>skinMD</a:t>
            </a:r>
            <a:endParaRPr lang="en-US" b="1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2209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Group R1:</a:t>
            </a:r>
          </a:p>
          <a:p>
            <a:r>
              <a:rPr lang="en-US" dirty="0" smtClean="0"/>
              <a:t>Aldrin Abastillas</a:t>
            </a:r>
          </a:p>
          <a:p>
            <a:r>
              <a:rPr lang="en-US" dirty="0" err="1" smtClean="0"/>
              <a:t>Bezhou</a:t>
            </a:r>
            <a:r>
              <a:rPr lang="en-US" dirty="0" smtClean="0"/>
              <a:t> </a:t>
            </a:r>
            <a:r>
              <a:rPr lang="en-US" dirty="0" err="1" smtClean="0"/>
              <a:t>Feng</a:t>
            </a:r>
            <a:endParaRPr lang="en-US" dirty="0" smtClean="0"/>
          </a:p>
          <a:p>
            <a:r>
              <a:rPr lang="en-US" dirty="0" smtClean="0"/>
              <a:t>Lisa Jiang</a:t>
            </a:r>
          </a:p>
          <a:p>
            <a:r>
              <a:rPr lang="en-US" dirty="0" smtClean="0"/>
              <a:t>Ryan Nakasone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3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Process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122811"/>
              </p:ext>
            </p:extLst>
          </p:nvPr>
        </p:nvGraphicFramePr>
        <p:xfrm>
          <a:off x="304800" y="15240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64" y="2667000"/>
            <a:ext cx="6134099" cy="38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7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Process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795657"/>
              </p:ext>
            </p:extLst>
          </p:nvPr>
        </p:nvGraphicFramePr>
        <p:xfrm>
          <a:off x="304800" y="15240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64" y="2667000"/>
            <a:ext cx="6134098" cy="38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Process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795657"/>
              </p:ext>
            </p:extLst>
          </p:nvPr>
        </p:nvGraphicFramePr>
        <p:xfrm>
          <a:off x="304800" y="15240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64" y="2667000"/>
            <a:ext cx="6134098" cy="38671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8600" y="2667000"/>
            <a:ext cx="1066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Process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480381"/>
              </p:ext>
            </p:extLst>
          </p:nvPr>
        </p:nvGraphicFramePr>
        <p:xfrm>
          <a:off x="304800" y="1600200"/>
          <a:ext cx="39624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3962400" y="1371600"/>
          <a:ext cx="49530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0" y="2819400"/>
            <a:ext cx="3929063" cy="3697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Process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5715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Screen Shot 2012-04-14 at 10.42.1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828800"/>
            <a:ext cx="339197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0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63FE65-E5C7-5340-88FF-1D5952970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A63FE65-E5C7-5340-88FF-1D59529706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365C17-7588-4C48-BE91-E7230B50A7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02365C17-7588-4C48-BE91-E7230B50A7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BDD361-5A0D-6240-B3A1-FD067D6D7C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B2BDD361-5A0D-6240-B3A1-FD067D6D7C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F68368-86EC-674D-A321-A8FFE16447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7EF68368-86EC-674D-A321-A8FFE16447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Features 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38100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3886200" cy="388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Diagram 11"/>
          <p:cNvGraphicFramePr/>
          <p:nvPr/>
        </p:nvGraphicFramePr>
        <p:xfrm>
          <a:off x="4724400" y="1600200"/>
          <a:ext cx="4114800" cy="83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8" name="Picture 7"/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86000"/>
            <a:ext cx="4427220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56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716941"/>
              </p:ext>
            </p:extLst>
          </p:nvPr>
        </p:nvGraphicFramePr>
        <p:xfrm>
          <a:off x="457200" y="1371600"/>
          <a:ext cx="7010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r>
              <a:rPr lang="en-US" dirty="0" smtClean="0"/>
              <a:t>Specification: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76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933475-F4F0-864E-AF70-0B9DB42C37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9D933475-F4F0-864E-AF70-0B9DB42C37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D9FF49-4668-E843-9E89-A98050226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C2D9FF49-4668-E843-9E89-A98050226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DA8CB5-3A31-4B45-AA79-1D522195A5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FDA8CB5-3A31-4B45-AA79-1D522195A5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EAE342-79E6-834E-A583-2B7971C661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AEAE342-79E6-834E-A583-2B7971C661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4C1342-28E8-624D-96CE-93DD44F3F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7A4C1342-28E8-624D-96CE-93DD44F3F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1E96D7-D104-3D4D-83D6-C323397940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4A1E96D7-D104-3D4D-83D6-C323397940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Accuracy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33528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4572000" y="1143000"/>
          <a:ext cx="3962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ight Arrow 5"/>
          <p:cNvSpPr/>
          <p:nvPr/>
        </p:nvSpPr>
        <p:spPr>
          <a:xfrm>
            <a:off x="3429000" y="1600200"/>
            <a:ext cx="7620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7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38300" y="5638799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Round trip no more than </a:t>
            </a:r>
            <a:r>
              <a:rPr lang="en-US" sz="2400" b="1" dirty="0" smtClean="0">
                <a:latin typeface="Helvetica"/>
                <a:cs typeface="Helvetica"/>
              </a:rPr>
              <a:t>60 seconds</a:t>
            </a:r>
            <a:endParaRPr lang="en-US" sz="2400" b="1" baseline="30000" dirty="0">
              <a:latin typeface="Helvetica"/>
              <a:cs typeface="Helvetica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33400" y="2057400"/>
            <a:ext cx="8305800" cy="3429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4179835589"/>
              </p:ext>
            </p:extLst>
          </p:nvPr>
        </p:nvGraphicFramePr>
        <p:xfrm>
          <a:off x="457200" y="1727200"/>
          <a:ext cx="8229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5" name="Picture 24" descr="melanoma15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36" y="3214076"/>
            <a:ext cx="1676400" cy="1190610"/>
          </a:xfrm>
          <a:prstGeom prst="rect">
            <a:avLst/>
          </a:prstGeom>
        </p:spPr>
      </p:pic>
      <p:pic>
        <p:nvPicPr>
          <p:cNvPr id="26" name="Picture 25" descr="iphone star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2702626"/>
            <a:ext cx="1135649" cy="2209579"/>
          </a:xfrm>
          <a:prstGeom prst="rect">
            <a:avLst/>
          </a:prstGeom>
        </p:spPr>
      </p:pic>
      <p:pic>
        <p:nvPicPr>
          <p:cNvPr id="27" name="Picture 26" descr="iphone result.tif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133600"/>
            <a:ext cx="1684063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Specification: Analysis Speed</a:t>
            </a:r>
            <a:endParaRPr lang="en-US" dirty="0"/>
          </a:p>
        </p:txBody>
      </p:sp>
      <p:pic>
        <p:nvPicPr>
          <p:cNvPr id="11" name="Picture 2" descr="C:\Users\owner\Desktop\Senior Design\skinMD Random\Com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95600"/>
            <a:ext cx="2159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3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Specification: Analysis Speed</a:t>
            </a:r>
            <a:endParaRPr lang="en-US" dirty="0"/>
          </a:p>
        </p:txBody>
      </p:sp>
      <p:pic>
        <p:nvPicPr>
          <p:cNvPr id="1026" name="Picture 2" descr="C:\Users\bezhou\Desktop\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828800"/>
            <a:ext cx="5001127" cy="500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1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	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59776357"/>
              </p:ext>
            </p:extLst>
          </p:nvPr>
        </p:nvGraphicFramePr>
        <p:xfrm>
          <a:off x="457200" y="1828800"/>
          <a:ext cx="8229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312D511-84AB-4147-87EC-611FD974EE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2312D511-84AB-4147-87EC-611FD974EE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9E616E0-1000-4C0F-A39E-36F7259F74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09E616E0-1000-4C0F-A39E-36F7259F74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EF30BDC-7F4A-4314-87EA-A25F73BDF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9EF30BDC-7F4A-4314-87EA-A25F73BDF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A8014DD-3E6B-433C-B278-43C8B3CFB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3A8014DD-3E6B-433C-B278-43C8B3CFB8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4582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298337"/>
              </p:ext>
            </p:extLst>
          </p:nvPr>
        </p:nvGraphicFramePr>
        <p:xfrm>
          <a:off x="533400" y="3657600"/>
          <a:ext cx="8229600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Analysis 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8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F9A650-E041-9C47-B652-1F5887033A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0EF9A650-E041-9C47-B652-1F5887033A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C64A4D-C93E-7C4F-AD70-B85CE7325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3FC64A4D-C93E-7C4F-AD70-B85CE73257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54EE0E-452D-3844-A639-BB10BC5820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C54EE0E-452D-3844-A639-BB10BC5820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FE4830-8253-9E41-8075-A3E4117F0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D1FE4830-8253-9E41-8075-A3E4117F0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70866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Analysis Speed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527972"/>
              </p:ext>
            </p:extLst>
          </p:nvPr>
        </p:nvGraphicFramePr>
        <p:xfrm>
          <a:off x="3124200" y="3543300"/>
          <a:ext cx="5538788" cy="331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58785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E948A3-7E90-844F-9B05-52F1A2CC0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8E948A3-7E90-844F-9B05-52F1A2CC09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0C642D-FBFA-4C46-88A1-2112786CAC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F20C642D-FBFA-4C46-88A1-2112786CAC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4B81DF-65BF-0141-9BE3-31311B9E1C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014B81DF-65BF-0141-9BE3-31311B9E1C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5F1527-FFB4-E14B-8BA0-79EDE3F1E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D05F1527-FFB4-E14B-8BA0-79EDE3F1E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Graphic spid="6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179205622"/>
              </p:ext>
            </p:extLst>
          </p:nvPr>
        </p:nvGraphicFramePr>
        <p:xfrm>
          <a:off x="1676400" y="1600200"/>
          <a:ext cx="5943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iphone send screen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1928" y="3200400"/>
            <a:ext cx="1879884" cy="3657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Specification: Ease of Use</a:t>
            </a:r>
            <a:endParaRPr lang="en-US" dirty="0"/>
          </a:p>
        </p:txBody>
      </p:sp>
      <p:pic>
        <p:nvPicPr>
          <p:cNvPr id="8" name="Picture 7" descr="android_home (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3200400"/>
            <a:ext cx="21336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Specification: Ease of Use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D64AA0-9DA1-2045-AB2F-151D8B71C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1D64AA0-9DA1-2045-AB2F-151D8B71C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1A0350-4E77-784E-864B-55D0860EAD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B31A0350-4E77-784E-864B-55D0860EAD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EA7970-441A-FB4C-942E-3BD068AD7D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05EA7970-441A-FB4C-942E-3BD068AD7D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981D05-B21D-2740-8DD0-004550577E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A7981D05-B21D-2740-8DD0-004550577E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Ease of Use -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2" name="MOV02996(1)_001.mpg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1371600"/>
            <a:ext cx="5867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6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Expenses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524000"/>
          <a:ext cx="8305800" cy="490351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90800"/>
                <a:gridCol w="2946400"/>
                <a:gridCol w="2768600"/>
              </a:tblGrid>
              <a:tr h="440266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668853">
                <a:tc>
                  <a:txBody>
                    <a:bodyPr/>
                    <a:lstStyle/>
                    <a:p>
                      <a:r>
                        <a:rPr lang="en-US" dirty="0" smtClean="0"/>
                        <a:t>MATLAB 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 Programming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$0;</a:t>
                      </a:r>
                      <a:r>
                        <a:rPr lang="en-US" baseline="0" dirty="0" smtClean="0"/>
                        <a:t> through </a:t>
                      </a:r>
                      <a:r>
                        <a:rPr lang="en-US" dirty="0" smtClean="0"/>
                        <a:t>SEAS Computing</a:t>
                      </a:r>
                      <a:endParaRPr lang="en-US" dirty="0"/>
                    </a:p>
                  </a:txBody>
                  <a:tcPr/>
                </a:tc>
              </a:tr>
              <a:tr h="948600">
                <a:tc>
                  <a:txBody>
                    <a:bodyPr/>
                    <a:lstStyle/>
                    <a:p>
                      <a:r>
                        <a:rPr lang="en-US" dirty="0" smtClean="0"/>
                        <a:t>Apple Developer Membership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iOS</a:t>
                      </a:r>
                      <a:r>
                        <a:rPr lang="en-US" dirty="0" smtClean="0"/>
                        <a:t> Programming</a:t>
                      </a:r>
                    </a:p>
                    <a:p>
                      <a:r>
                        <a:rPr lang="en-US" dirty="0" smtClean="0"/>
                        <a:t>Development and distribution</a:t>
                      </a:r>
                      <a:r>
                        <a:rPr lang="en-US" baseline="0" dirty="0" smtClean="0"/>
                        <a:t> rights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$0;</a:t>
                      </a:r>
                      <a:r>
                        <a:rPr lang="en-US" baseline="0" dirty="0" smtClean="0"/>
                        <a:t> through </a:t>
                      </a:r>
                      <a:r>
                        <a:rPr lang="en-US" dirty="0" smtClean="0"/>
                        <a:t>U.</a:t>
                      </a:r>
                      <a:r>
                        <a:rPr lang="en-US" baseline="0" dirty="0" smtClean="0"/>
                        <a:t> Penn Purchasing Services </a:t>
                      </a:r>
                      <a:endParaRPr lang="en-US" dirty="0"/>
                    </a:p>
                  </a:txBody>
                  <a:tcPr/>
                </a:tc>
              </a:tr>
              <a:tr h="948600">
                <a:tc>
                  <a:txBody>
                    <a:bodyPr/>
                    <a:lstStyle/>
                    <a:p>
                      <a:r>
                        <a:rPr lang="en-US" dirty="0" smtClean="0"/>
                        <a:t>Android Developer Membership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Development and distribution rights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$0;</a:t>
                      </a:r>
                      <a:r>
                        <a:rPr lang="en-US" baseline="0" dirty="0" smtClean="0"/>
                        <a:t> previously purchased</a:t>
                      </a:r>
                      <a:endParaRPr lang="en-US" dirty="0"/>
                    </a:p>
                  </a:txBody>
                  <a:tcPr/>
                </a:tc>
              </a:tr>
              <a:tr h="948600">
                <a:tc>
                  <a:txBody>
                    <a:bodyPr/>
                    <a:lstStyle/>
                    <a:p>
                      <a:r>
                        <a:rPr lang="en-US" dirty="0" smtClean="0"/>
                        <a:t>Virtual Server Hosting Package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Downloading</a:t>
                      </a:r>
                      <a:r>
                        <a:rPr lang="en-US" baseline="0" dirty="0" smtClean="0"/>
                        <a:t> image data, executing algorithm, sending results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$60.57; renting</a:t>
                      </a:r>
                      <a:r>
                        <a:rPr lang="en-US" baseline="0" dirty="0" smtClean="0"/>
                        <a:t> for </a:t>
                      </a:r>
                      <a:r>
                        <a:rPr lang="en-US" dirty="0" smtClean="0"/>
                        <a:t>2 months from </a:t>
                      </a:r>
                      <a:r>
                        <a:rPr lang="en-US" dirty="0" err="1" smtClean="0"/>
                        <a:t>Linode.com</a:t>
                      </a:r>
                      <a:endParaRPr lang="en-US" dirty="0"/>
                    </a:p>
                  </a:txBody>
                  <a:tcPr/>
                </a:tc>
              </a:tr>
              <a:tr h="9486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TOTAL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$60.57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Recommendations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841847"/>
              </p:ext>
            </p:extLst>
          </p:nvPr>
        </p:nvGraphicFramePr>
        <p:xfrm>
          <a:off x="228600" y="1447800"/>
          <a:ext cx="85344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CDA932-A853-7741-8BEE-9B5AD584AF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83CDA932-A853-7741-8BEE-9B5AD584AF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9E9D9B-44D9-0141-98CE-D8B8D2E24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89E9D9B-44D9-0141-98CE-D8B8D2E24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C94C60-526D-1C4A-B794-7688A83054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15C94C60-526D-1C4A-B794-7688A83054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B6DD61-37BC-414E-9AE2-17D4FC81D3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3FB6DD61-37BC-414E-9AE2-17D4FC81D3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Project Advisor</a:t>
            </a:r>
          </a:p>
          <a:p>
            <a:pPr lvl="1"/>
            <a:r>
              <a:rPr lang="en-US" sz="2400" dirty="0" smtClean="0"/>
              <a:t>Dr. Brian </a:t>
            </a:r>
            <a:r>
              <a:rPr lang="en-US" sz="2400" dirty="0" err="1" smtClean="0"/>
              <a:t>Litt</a:t>
            </a:r>
            <a:endParaRPr lang="en-US" sz="2400" dirty="0" smtClean="0"/>
          </a:p>
          <a:p>
            <a:r>
              <a:rPr lang="en-US" sz="2800" dirty="0" smtClean="0"/>
              <a:t>Medical Image Database</a:t>
            </a:r>
          </a:p>
          <a:p>
            <a:pPr lvl="1"/>
            <a:r>
              <a:rPr lang="en-US" sz="2400" dirty="0" smtClean="0"/>
              <a:t>Dr. Scott </a:t>
            </a:r>
            <a:r>
              <a:rPr lang="en-US" sz="2400" dirty="0" err="1" smtClean="0"/>
              <a:t>Umbaugh</a:t>
            </a:r>
            <a:r>
              <a:rPr lang="en-US" sz="2400" dirty="0" smtClean="0"/>
              <a:t>, Southern Illinois University Edwardsville</a:t>
            </a:r>
          </a:p>
          <a:p>
            <a:r>
              <a:rPr lang="en-US" sz="2800" dirty="0" smtClean="0"/>
              <a:t>Senior Design Advisors</a:t>
            </a:r>
          </a:p>
          <a:p>
            <a:pPr lvl="1"/>
            <a:r>
              <a:rPr lang="en-US" sz="2400" dirty="0" smtClean="0"/>
              <a:t>Dr. Michael </a:t>
            </a:r>
            <a:r>
              <a:rPr lang="en-US" sz="2400" dirty="0" err="1" smtClean="0"/>
              <a:t>Rizk</a:t>
            </a:r>
            <a:endParaRPr lang="en-US" sz="2400" dirty="0"/>
          </a:p>
          <a:p>
            <a:pPr lvl="1"/>
            <a:r>
              <a:rPr lang="en-US" sz="2400" dirty="0" smtClean="0"/>
              <a:t>Dr. Chelsea Salinas</a:t>
            </a:r>
          </a:p>
          <a:p>
            <a:pPr lvl="1"/>
            <a:r>
              <a:rPr lang="en-US" sz="2400" dirty="0" smtClean="0"/>
              <a:t>Dr. Beth </a:t>
            </a:r>
            <a:r>
              <a:rPr lang="en-US" sz="2400" dirty="0" err="1" smtClean="0"/>
              <a:t>Winklestein</a:t>
            </a:r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7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72889420"/>
              </p:ext>
            </p:extLst>
          </p:nvPr>
        </p:nvGraphicFramePr>
        <p:xfrm>
          <a:off x="457200" y="1828800"/>
          <a:ext cx="8229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017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3274C32-A15C-48D0-9F98-6A15A5274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B3274C32-A15C-48D0-9F98-6A15A52748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3A4CEE1-377C-43D6-AB72-57DB7DE34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83A4CEE1-377C-43D6-AB72-57DB7DE343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31CFB63-B8B4-4CAC-A8B3-06C2D52E2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131CFB63-B8B4-4CAC-A8B3-06C2D52E2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9AF953B-97B1-4AFE-98DE-92D1434491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29AF953B-97B1-4AFE-98DE-92D1434491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62741535"/>
              </p:ext>
            </p:extLst>
          </p:nvPr>
        </p:nvGraphicFramePr>
        <p:xfrm>
          <a:off x="304800" y="1600200"/>
          <a:ext cx="8534400" cy="4741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Picture 3" descr="melanoma151.jpg"/>
          <p:cNvPicPr>
            <a:picLocks noChangeAspect="1"/>
          </p:cNvPicPr>
          <p:nvPr/>
        </p:nvPicPr>
        <p:blipFill rotWithShape="1">
          <a:blip r:embed="rId7"/>
          <a:srcRect l="14619" t="19604" r="14619" b="10514"/>
          <a:stretch/>
        </p:blipFill>
        <p:spPr>
          <a:xfrm>
            <a:off x="7010400" y="1295400"/>
            <a:ext cx="1779374" cy="1248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l="15708" t="16092" r="16434" b="10587"/>
          <a:stretch/>
        </p:blipFill>
        <p:spPr>
          <a:xfrm>
            <a:off x="7010400" y="4114800"/>
            <a:ext cx="1779373" cy="124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5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9C938C-7641-9249-BFA0-67178BC2F4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49C938C-7641-9249-BFA0-67178BC2F4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D06855-8395-964A-AC32-2ECDA150C5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graphicEl>
                                              <a:dgm id="{EFD06855-8395-964A-AC32-2ECDA150C5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C0748C-6AF3-184C-B93F-D89CCAEFB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5EC0748C-6AF3-184C-B93F-D89CCAEFBC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8B4C8D-BF37-E347-8448-2DDB259B8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198B4C8D-BF37-E347-8448-2DDB259B8F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28600"/>
            <a:ext cx="4419600" cy="990600"/>
          </a:xfrm>
        </p:spPr>
        <p:txBody>
          <a:bodyPr/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667000" y="5410200"/>
            <a:ext cx="3886200" cy="70121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 smtClean="0">
                <a:latin typeface="Helvetica"/>
                <a:cs typeface="Helvetica"/>
              </a:rPr>
              <a:t>Find area of concern on skin</a:t>
            </a:r>
            <a:endParaRPr lang="en-US" b="1" i="1" dirty="0">
              <a:latin typeface="Helvetica"/>
              <a:cs typeface="Helvetica"/>
            </a:endParaRPr>
          </a:p>
        </p:txBody>
      </p:sp>
      <p:pic>
        <p:nvPicPr>
          <p:cNvPr id="8" name="Picture 7" descr="melanoma1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4209"/>
            <a:ext cx="4876800" cy="346359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828800" y="1066800"/>
            <a:ext cx="5562600" cy="5105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228600"/>
            <a:ext cx="4419600" cy="990600"/>
          </a:xfrm>
        </p:spPr>
        <p:txBody>
          <a:bodyPr/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057400" y="6248400"/>
            <a:ext cx="5334000" cy="47261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i="1" dirty="0" smtClean="0">
                <a:latin typeface="Helvetica"/>
                <a:cs typeface="Helvetica"/>
              </a:rPr>
              <a:t>Photograph Area of Interest On Skin</a:t>
            </a:r>
            <a:endParaRPr lang="en-US" b="1" i="1" dirty="0">
              <a:latin typeface="Helvetica"/>
              <a:cs typeface="Helvetica"/>
            </a:endParaRPr>
          </a:p>
        </p:txBody>
      </p:sp>
      <p:pic>
        <p:nvPicPr>
          <p:cNvPr id="8" name="Picture 7" descr="melanoma1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4209"/>
            <a:ext cx="4876800" cy="3463591"/>
          </a:xfrm>
          <a:prstGeom prst="rect">
            <a:avLst/>
          </a:prstGeom>
        </p:spPr>
      </p:pic>
      <p:pic>
        <p:nvPicPr>
          <p:cNvPr id="6" name="Picture 5" descr="iphone sta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066800"/>
            <a:ext cx="2624004" cy="5105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828800" y="1066800"/>
            <a:ext cx="5562600" cy="5105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27390738"/>
              </p:ext>
            </p:extLst>
          </p:nvPr>
        </p:nvGraphicFramePr>
        <p:xfrm>
          <a:off x="457200" y="2032000"/>
          <a:ext cx="8229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52400" y="457200"/>
            <a:ext cx="46482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Process Overview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52400" y="2286000"/>
            <a:ext cx="8763000" cy="3657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melanoma15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200400"/>
            <a:ext cx="2253111" cy="1600200"/>
          </a:xfrm>
          <a:prstGeom prst="rect">
            <a:avLst/>
          </a:prstGeom>
        </p:spPr>
      </p:pic>
      <p:pic>
        <p:nvPicPr>
          <p:cNvPr id="26" name="Picture 25" descr="iphone star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895600"/>
            <a:ext cx="1174813" cy="2285779"/>
          </a:xfrm>
          <a:prstGeom prst="rect">
            <a:avLst/>
          </a:prstGeom>
        </p:spPr>
      </p:pic>
      <p:pic>
        <p:nvPicPr>
          <p:cNvPr id="27" name="Picture 26" descr="iphone result.tif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2438400"/>
            <a:ext cx="1684063" cy="3276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371600" y="1600200"/>
            <a:ext cx="31242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atin typeface="Helvetica"/>
                <a:cs typeface="Helvetica"/>
              </a:rPr>
              <a:t>Send image to server with image analysis algorithm</a:t>
            </a:r>
            <a:endParaRPr lang="en-US" b="1" i="1" dirty="0"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67400" y="1600200"/>
            <a:ext cx="2209800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latin typeface="Helvetica"/>
                <a:cs typeface="Helvetica"/>
              </a:rPr>
              <a:t>Receive diagnosis from server</a:t>
            </a:r>
            <a:endParaRPr lang="en-US" b="1" i="1" dirty="0">
              <a:latin typeface="Helvetica"/>
              <a:cs typeface="Helvetica"/>
            </a:endParaRPr>
          </a:p>
        </p:txBody>
      </p:sp>
      <p:pic>
        <p:nvPicPr>
          <p:cNvPr id="1026" name="Picture 2" descr="C:\Users\owner\Desktop\Senior Design\skinMD Random\Com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065463"/>
            <a:ext cx="2159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36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94705A0-B10F-4EAD-997D-CDDC664E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C94705A0-B10F-4EAD-997D-CDDC664E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BE8E3FA-6EC1-4224-A59A-37B618D64F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0BE8E3FA-6EC1-4224-A59A-37B618D64F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86A5E1D-95B2-4F18-A68A-55B01269B7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graphicEl>
                                              <a:dgm id="{286A5E1D-95B2-4F18-A68A-55B01269B7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Process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0933126"/>
              </p:ext>
            </p:extLst>
          </p:nvPr>
        </p:nvGraphicFramePr>
        <p:xfrm>
          <a:off x="304800" y="15240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64" y="2667000"/>
            <a:ext cx="61340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Algorithm: Process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122811"/>
              </p:ext>
            </p:extLst>
          </p:nvPr>
        </p:nvGraphicFramePr>
        <p:xfrm>
          <a:off x="304800" y="1524000"/>
          <a:ext cx="83058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667000"/>
            <a:ext cx="613409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7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1333</TotalTime>
  <Words>630</Words>
  <Application>Microsoft Office PowerPoint</Application>
  <PresentationFormat>On-screen Show (4:3)</PresentationFormat>
  <Paragraphs>173</Paragraphs>
  <Slides>28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Clarity</vt:lpstr>
      <vt:lpstr>skinMD</vt:lpstr>
      <vt:lpstr>Motivation </vt:lpstr>
      <vt:lpstr>Goals</vt:lpstr>
      <vt:lpstr>Background</vt:lpstr>
      <vt:lpstr>Process Overview</vt:lpstr>
      <vt:lpstr>Process Overview</vt:lpstr>
      <vt:lpstr>Process Overview</vt:lpstr>
      <vt:lpstr>Algorithm: Process</vt:lpstr>
      <vt:lpstr>Algorithm: Process</vt:lpstr>
      <vt:lpstr>Algorithm: Process</vt:lpstr>
      <vt:lpstr>Algorithm: Process</vt:lpstr>
      <vt:lpstr>Algorithm: Process</vt:lpstr>
      <vt:lpstr>Algorithm: Process</vt:lpstr>
      <vt:lpstr>Algorithm: Process</vt:lpstr>
      <vt:lpstr>Algorithm: Features </vt:lpstr>
      <vt:lpstr>Specification: Accuracy</vt:lpstr>
      <vt:lpstr>Results: Accuracy</vt:lpstr>
      <vt:lpstr>Specification: Analysis Speed</vt:lpstr>
      <vt:lpstr>Specification: Analysis Speed</vt:lpstr>
      <vt:lpstr>Results: Analysis Speed</vt:lpstr>
      <vt:lpstr>Results: Analysis Speed</vt:lpstr>
      <vt:lpstr>Specification: Ease of Use</vt:lpstr>
      <vt:lpstr>Specification: Ease of Use</vt:lpstr>
      <vt:lpstr>Ease of Use - Results</vt:lpstr>
      <vt:lpstr>Demonstration</vt:lpstr>
      <vt:lpstr>Expenses</vt:lpstr>
      <vt:lpstr>Future Recommendations</vt:lpstr>
      <vt:lpstr>Acknowledgments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Eezy Beezy</dc:title>
  <dc:creator>LISA L JIANG</dc:creator>
  <cp:lastModifiedBy>Bezhou Feng</cp:lastModifiedBy>
  <cp:revision>250</cp:revision>
  <dcterms:created xsi:type="dcterms:W3CDTF">2012-04-18T01:46:39Z</dcterms:created>
  <dcterms:modified xsi:type="dcterms:W3CDTF">2012-04-18T04:42:13Z</dcterms:modified>
</cp:coreProperties>
</file>